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theme/theme2.xml" ContentType="application/vnd.openxmlformats-officedocument.theme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theme/theme3.xml" ContentType="application/vnd.openxmlformats-officedocument.theme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theme/theme4.xml" ContentType="application/vnd.openxmlformats-officedocument.theme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theme/theme5.xml" ContentType="application/vnd.openxmlformats-officedocument.theme+xml"/>
  <Override PartName="/ppt/tags/tag8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theme/theme6.xml" ContentType="application/vnd.openxmlformats-officedocument.theme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theme/theme7.xml" ContentType="application/vnd.openxmlformats-officedocument.theme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0.xml" ContentType="application/vnd.openxmlformats-officedocument.presentationml.tags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theme/theme8.xml" ContentType="application/vnd.openxmlformats-officedocument.theme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tags/tag163.xml" ContentType="application/vnd.openxmlformats-officedocument.presentationml.tags+xml"/>
  <Override PartName="/ppt/tags/tag164.xml" ContentType="application/vnd.openxmlformats-officedocument.presentationml.tags+xml"/>
  <Override PartName="/ppt/tags/tag165.xml" ContentType="application/vnd.openxmlformats-officedocument.presentationml.tags+xml"/>
  <Override PartName="/ppt/tags/tag166.xml" ContentType="application/vnd.openxmlformats-officedocument.presentationml.tags+xml"/>
  <Override PartName="/ppt/tags/tag167.xml" ContentType="application/vnd.openxmlformats-officedocument.presentationml.tags+xml"/>
  <Override PartName="/ppt/tags/tag168.xml" ContentType="application/vnd.openxmlformats-officedocument.presentationml.tags+xml"/>
  <Override PartName="/ppt/tags/tag169.xml" ContentType="application/vnd.openxmlformats-officedocument.presentationml.tags+xml"/>
  <Override PartName="/ppt/tags/tag170.xml" ContentType="application/vnd.openxmlformats-officedocument.presentationml.tags+xml"/>
  <Override PartName="/ppt/tags/tag171.xml" ContentType="application/vnd.openxmlformats-officedocument.presentationml.tags+xml"/>
  <Override PartName="/ppt/tags/tag172.xml" ContentType="application/vnd.openxmlformats-officedocument.presentationml.tags+xml"/>
  <Override PartName="/ppt/tags/tag173.xml" ContentType="application/vnd.openxmlformats-officedocument.presentationml.tags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slideLayouts/slideLayout155.xml" ContentType="application/vnd.openxmlformats-officedocument.presentationml.slideLayout+xml"/>
  <Override PartName="/ppt/slideLayouts/slideLayout156.xml" ContentType="application/vnd.openxmlformats-officedocument.presentationml.slideLayout+xml"/>
  <Override PartName="/ppt/slideLayouts/slideLayout157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59.xml" ContentType="application/vnd.openxmlformats-officedocument.presentationml.slideLayout+xml"/>
  <Override PartName="/ppt/slideLayouts/slideLayout160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163.xml" ContentType="application/vnd.openxmlformats-officedocument.presentationml.slideLayout+xml"/>
  <Override PartName="/ppt/theme/theme9.xml" ContentType="application/vnd.openxmlformats-officedocument.theme+xml"/>
  <Override PartName="/ppt/tags/tag174.xml" ContentType="application/vnd.openxmlformats-officedocument.presentationml.tags+xml"/>
  <Override PartName="/ppt/tags/tag175.xml" ContentType="application/vnd.openxmlformats-officedocument.presentationml.tags+xml"/>
  <Override PartName="/ppt/tags/tag176.xml" ContentType="application/vnd.openxmlformats-officedocument.presentationml.tags+xml"/>
  <Override PartName="/ppt/tags/tag177.xml" ContentType="application/vnd.openxmlformats-officedocument.presentationml.tags+xml"/>
  <Override PartName="/ppt/tags/tag178.xml" ContentType="application/vnd.openxmlformats-officedocument.presentationml.tags+xml"/>
  <Override PartName="/ppt/tags/tag179.xml" ContentType="application/vnd.openxmlformats-officedocument.presentationml.tags+xml"/>
  <Override PartName="/ppt/tags/tag180.xml" ContentType="application/vnd.openxmlformats-officedocument.presentationml.tags+xml"/>
  <Override PartName="/ppt/tags/tag181.xml" ContentType="application/vnd.openxmlformats-officedocument.presentationml.tags+xml"/>
  <Override PartName="/ppt/tags/tag182.xml" ContentType="application/vnd.openxmlformats-officedocument.presentationml.tags+xml"/>
  <Override PartName="/ppt/tags/tag183.xml" ContentType="application/vnd.openxmlformats-officedocument.presentationml.tags+xml"/>
  <Override PartName="/ppt/tags/tag184.xml" ContentType="application/vnd.openxmlformats-officedocument.presentationml.tags+xml"/>
  <Override PartName="/ppt/slideLayouts/slideLayout164.xml" ContentType="application/vnd.openxmlformats-officedocument.presentationml.slideLayout+xml"/>
  <Override PartName="/ppt/slideLayouts/slideLayout165.xml" ContentType="application/vnd.openxmlformats-officedocument.presentationml.slideLayout+xml"/>
  <Override PartName="/ppt/slideLayouts/slideLayout16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slideLayouts/slideLayout168.xml" ContentType="application/vnd.openxmlformats-officedocument.presentationml.slideLayout+xml"/>
  <Override PartName="/ppt/slideLayouts/slideLayout169.xml" ContentType="application/vnd.openxmlformats-officedocument.presentationml.slideLayout+xml"/>
  <Override PartName="/ppt/slideLayouts/slideLayout170.xml" ContentType="application/vnd.openxmlformats-officedocument.presentationml.slideLayout+xml"/>
  <Override PartName="/ppt/slideLayouts/slideLayout171.xml" ContentType="application/vnd.openxmlformats-officedocument.presentationml.slideLayout+xml"/>
  <Override PartName="/ppt/slideLayouts/slideLayout172.xml" ContentType="application/vnd.openxmlformats-officedocument.presentationml.slideLayout+xml"/>
  <Override PartName="/ppt/slideLayouts/slideLayout173.xml" ContentType="application/vnd.openxmlformats-officedocument.presentationml.slideLayout+xml"/>
  <Override PartName="/ppt/slideLayouts/slideLayout174.xml" ContentType="application/vnd.openxmlformats-officedocument.presentationml.slideLayout+xml"/>
  <Override PartName="/ppt/slideLayouts/slideLayout175.xml" ContentType="application/vnd.openxmlformats-officedocument.presentationml.slideLayout+xml"/>
  <Override PartName="/ppt/theme/theme10.xml" ContentType="application/vnd.openxmlformats-officedocument.theme+xml"/>
  <Override PartName="/ppt/tags/tag185.xml" ContentType="application/vnd.openxmlformats-officedocument.presentationml.tags+xml"/>
  <Override PartName="/ppt/tags/tag186.xml" ContentType="application/vnd.openxmlformats-officedocument.presentationml.tags+xml"/>
  <Override PartName="/ppt/tags/tag187.xml" ContentType="application/vnd.openxmlformats-officedocument.presentationml.tags+xml"/>
  <Override PartName="/ppt/tags/tag188.xml" ContentType="application/vnd.openxmlformats-officedocument.presentationml.tags+xml"/>
  <Override PartName="/ppt/tags/tag189.xml" ContentType="application/vnd.openxmlformats-officedocument.presentationml.tags+xml"/>
  <Override PartName="/ppt/tags/tag190.xml" ContentType="application/vnd.openxmlformats-officedocument.presentationml.tags+xml"/>
  <Override PartName="/ppt/tags/tag191.xml" ContentType="application/vnd.openxmlformats-officedocument.presentationml.tags+xml"/>
  <Override PartName="/ppt/tags/tag192.xml" ContentType="application/vnd.openxmlformats-officedocument.presentationml.tags+xml"/>
  <Override PartName="/ppt/tags/tag193.xml" ContentType="application/vnd.openxmlformats-officedocument.presentationml.tags+xml"/>
  <Override PartName="/ppt/tags/tag194.xml" ContentType="application/vnd.openxmlformats-officedocument.presentationml.tags+xml"/>
  <Override PartName="/ppt/tags/tag195.xml" ContentType="application/vnd.openxmlformats-officedocument.presentationml.tags+xml"/>
  <Override PartName="/ppt/tags/tag196.xml" ContentType="application/vnd.openxmlformats-officedocument.presentationml.tags+xml"/>
  <Override PartName="/ppt/tags/tag197.xml" ContentType="application/vnd.openxmlformats-officedocument.presentationml.tags+xml"/>
  <Override PartName="/ppt/tags/tag198.xml" ContentType="application/vnd.openxmlformats-officedocument.presentationml.tags+xml"/>
  <Override PartName="/ppt/slideLayouts/slideLayout176.xml" ContentType="application/vnd.openxmlformats-officedocument.presentationml.slideLayout+xml"/>
  <Override PartName="/ppt/slideLayouts/slideLayout177.xml" ContentType="application/vnd.openxmlformats-officedocument.presentationml.slideLayout+xml"/>
  <Override PartName="/ppt/slideLayouts/slideLayout178.xml" ContentType="application/vnd.openxmlformats-officedocument.presentationml.slideLayout+xml"/>
  <Override PartName="/ppt/slideLayouts/slideLayout179.xml" ContentType="application/vnd.openxmlformats-officedocument.presentationml.slideLayout+xml"/>
  <Override PartName="/ppt/slideLayouts/slideLayout180.xml" ContentType="application/vnd.openxmlformats-officedocument.presentationml.slideLayout+xml"/>
  <Override PartName="/ppt/slideLayouts/slideLayout181.xml" ContentType="application/vnd.openxmlformats-officedocument.presentationml.slideLayout+xml"/>
  <Override PartName="/ppt/slideLayouts/slideLayout182.xml" ContentType="application/vnd.openxmlformats-officedocument.presentationml.slideLayout+xml"/>
  <Override PartName="/ppt/slideLayouts/slideLayout183.xml" ContentType="application/vnd.openxmlformats-officedocument.presentationml.slideLayout+xml"/>
  <Override PartName="/ppt/slideLayouts/slideLayout184.xml" ContentType="application/vnd.openxmlformats-officedocument.presentationml.slideLayout+xml"/>
  <Override PartName="/ppt/slideLayouts/slideLayout185.xml" ContentType="application/vnd.openxmlformats-officedocument.presentationml.slideLayout+xml"/>
  <Override PartName="/ppt/slideLayouts/slideLayout186.xml" ContentType="application/vnd.openxmlformats-officedocument.presentationml.slideLayout+xml"/>
  <Override PartName="/ppt/slideLayouts/slideLayout187.xml" ContentType="application/vnd.openxmlformats-officedocument.presentationml.slideLayout+xml"/>
  <Override PartName="/ppt/slideLayouts/slideLayout188.xml" ContentType="application/vnd.openxmlformats-officedocument.presentationml.slideLayout+xml"/>
  <Override PartName="/ppt/theme/theme11.xml" ContentType="application/vnd.openxmlformats-officedocument.theme+xml"/>
  <Override PartName="/ppt/tags/tag199.xml" ContentType="application/vnd.openxmlformats-officedocument.presentationml.tags+xml"/>
  <Override PartName="/ppt/tags/tag200.xml" ContentType="application/vnd.openxmlformats-officedocument.presentationml.tags+xml"/>
  <Override PartName="/ppt/tags/tag201.xml" ContentType="application/vnd.openxmlformats-officedocument.presentationml.tags+xml"/>
  <Override PartName="/ppt/tags/tag202.xml" ContentType="application/vnd.openxmlformats-officedocument.presentationml.tags+xml"/>
  <Override PartName="/ppt/tags/tag203.xml" ContentType="application/vnd.openxmlformats-officedocument.presentationml.tags+xml"/>
  <Override PartName="/ppt/tags/tag204.xml" ContentType="application/vnd.openxmlformats-officedocument.presentationml.tags+xml"/>
  <Override PartName="/ppt/tags/tag205.xml" ContentType="application/vnd.openxmlformats-officedocument.presentationml.tags+xml"/>
  <Override PartName="/ppt/tags/tag206.xml" ContentType="application/vnd.openxmlformats-officedocument.presentationml.tags+xml"/>
  <Override PartName="/ppt/tags/tag207.xml" ContentType="application/vnd.openxmlformats-officedocument.presentationml.tags+xml"/>
  <Override PartName="/ppt/tags/tag208.xml" ContentType="application/vnd.openxmlformats-officedocument.presentationml.tags+xml"/>
  <Override PartName="/ppt/tags/tag209.xml" ContentType="application/vnd.openxmlformats-officedocument.presentationml.tags+xml"/>
  <Override PartName="/ppt/tags/tag210.xml" ContentType="application/vnd.openxmlformats-officedocument.presentationml.tags+xml"/>
  <Override PartName="/ppt/tags/tag211.xml" ContentType="application/vnd.openxmlformats-officedocument.presentationml.tags+xml"/>
  <Override PartName="/ppt/tags/tag212.xml" ContentType="application/vnd.openxmlformats-officedocument.presentationml.tags+xml"/>
  <Override PartName="/ppt/slideLayouts/slideLayout189.xml" ContentType="application/vnd.openxmlformats-officedocument.presentationml.slideLayout+xml"/>
  <Override PartName="/ppt/slideLayouts/slideLayout190.xml" ContentType="application/vnd.openxmlformats-officedocument.presentationml.slideLayout+xml"/>
  <Override PartName="/ppt/slideLayouts/slideLayout191.xml" ContentType="application/vnd.openxmlformats-officedocument.presentationml.slideLayout+xml"/>
  <Override PartName="/ppt/slideLayouts/slideLayout192.xml" ContentType="application/vnd.openxmlformats-officedocument.presentationml.slideLayout+xml"/>
  <Override PartName="/ppt/slideLayouts/slideLayout193.xml" ContentType="application/vnd.openxmlformats-officedocument.presentationml.slideLayout+xml"/>
  <Override PartName="/ppt/slideLayouts/slideLayout194.xml" ContentType="application/vnd.openxmlformats-officedocument.presentationml.slideLayout+xml"/>
  <Override PartName="/ppt/slideLayouts/slideLayout195.xml" ContentType="application/vnd.openxmlformats-officedocument.presentationml.slideLayout+xml"/>
  <Override PartName="/ppt/slideLayouts/slideLayout196.xml" ContentType="application/vnd.openxmlformats-officedocument.presentationml.slideLayout+xml"/>
  <Override PartName="/ppt/slideLayouts/slideLayout197.xml" ContentType="application/vnd.openxmlformats-officedocument.presentationml.slideLayout+xml"/>
  <Override PartName="/ppt/slideLayouts/slideLayout198.xml" ContentType="application/vnd.openxmlformats-officedocument.presentationml.slideLayout+xml"/>
  <Override PartName="/ppt/theme/theme12.xml" ContentType="application/vnd.openxmlformats-officedocument.theme+xml"/>
  <Override PartName="/ppt/tags/tag213.xml" ContentType="application/vnd.openxmlformats-officedocument.presentationml.tags+xml"/>
  <Override PartName="/ppt/tags/tag214.xml" ContentType="application/vnd.openxmlformats-officedocument.presentationml.tags+xml"/>
  <Override PartName="/ppt/tags/tag215.xml" ContentType="application/vnd.openxmlformats-officedocument.presentationml.tags+xml"/>
  <Override PartName="/ppt/tags/tag216.xml" ContentType="application/vnd.openxmlformats-officedocument.presentationml.tags+xml"/>
  <Override PartName="/ppt/tags/tag217.xml" ContentType="application/vnd.openxmlformats-officedocument.presentationml.tags+xml"/>
  <Override PartName="/ppt/tags/tag218.xml" ContentType="application/vnd.openxmlformats-officedocument.presentationml.tags+xml"/>
  <Override PartName="/ppt/tags/tag219.xml" ContentType="application/vnd.openxmlformats-officedocument.presentationml.tags+xml"/>
  <Override PartName="/ppt/tags/tag220.xml" ContentType="application/vnd.openxmlformats-officedocument.presentationml.tags+xml"/>
  <Override PartName="/ppt/tags/tag221.xml" ContentType="application/vnd.openxmlformats-officedocument.presentationml.tags+xml"/>
  <Override PartName="/ppt/slideLayouts/slideLayout199.xml" ContentType="application/vnd.openxmlformats-officedocument.presentationml.slideLayout+xml"/>
  <Override PartName="/ppt/slideLayouts/slideLayout200.xml" ContentType="application/vnd.openxmlformats-officedocument.presentationml.slideLayout+xml"/>
  <Override PartName="/ppt/theme/theme13.xml" ContentType="application/vnd.openxmlformats-officedocument.theme+xml"/>
  <Override PartName="/ppt/slideLayouts/slideLayout201.xml" ContentType="application/vnd.openxmlformats-officedocument.presentationml.slideLayout+xml"/>
  <Override PartName="/ppt/slideLayouts/slideLayout202.xml" ContentType="application/vnd.openxmlformats-officedocument.presentationml.slideLayout+xml"/>
  <Override PartName="/ppt/slideLayouts/slideLayout203.xml" ContentType="application/vnd.openxmlformats-officedocument.presentationml.slideLayout+xml"/>
  <Override PartName="/ppt/slideLayouts/slideLayout204.xml" ContentType="application/vnd.openxmlformats-officedocument.presentationml.slideLayout+xml"/>
  <Override PartName="/ppt/slideLayouts/slideLayout205.xml" ContentType="application/vnd.openxmlformats-officedocument.presentationml.slideLayout+xml"/>
  <Override PartName="/ppt/slideLayouts/slideLayout206.xml" ContentType="application/vnd.openxmlformats-officedocument.presentationml.slideLayout+xml"/>
  <Override PartName="/ppt/slideLayouts/slideLayout207.xml" ContentType="application/vnd.openxmlformats-officedocument.presentationml.slideLayout+xml"/>
  <Override PartName="/ppt/slideLayouts/slideLayout208.xml" ContentType="application/vnd.openxmlformats-officedocument.presentationml.slideLayout+xml"/>
  <Override PartName="/ppt/slideLayouts/slideLayout209.xml" ContentType="application/vnd.openxmlformats-officedocument.presentationml.slideLayout+xml"/>
  <Override PartName="/ppt/slideLayouts/slideLayout210.xml" ContentType="application/vnd.openxmlformats-officedocument.presentationml.slideLayout+xml"/>
  <Override PartName="/ppt/slideLayouts/slideLayout211.xml" ContentType="application/vnd.openxmlformats-officedocument.presentationml.slideLayout+xml"/>
  <Override PartName="/ppt/slideLayouts/slideLayout212.xml" ContentType="application/vnd.openxmlformats-officedocument.presentationml.slideLayout+xml"/>
  <Override PartName="/ppt/slideLayouts/slideLayout213.xml" ContentType="application/vnd.openxmlformats-officedocument.presentationml.slideLayout+xml"/>
  <Override PartName="/ppt/slideLayouts/slideLayout214.xml" ContentType="application/vnd.openxmlformats-officedocument.presentationml.slideLayout+xml"/>
  <Override PartName="/ppt/slideLayouts/slideLayout215.xml" ContentType="application/vnd.openxmlformats-officedocument.presentationml.slideLayout+xml"/>
  <Override PartName="/ppt/slideLayouts/slideLayout216.xml" ContentType="application/vnd.openxmlformats-officedocument.presentationml.slideLayout+xml"/>
  <Override PartName="/ppt/slideLayouts/slideLayout217.xml" ContentType="application/vnd.openxmlformats-officedocument.presentationml.slideLayout+xml"/>
  <Override PartName="/ppt/slideLayouts/slideLayout218.xml" ContentType="application/vnd.openxmlformats-officedocument.presentationml.slideLayout+xml"/>
  <Override PartName="/ppt/slideLayouts/slideLayout219.xml" ContentType="application/vnd.openxmlformats-officedocument.presentationml.slideLayout+xml"/>
  <Override PartName="/ppt/slideLayouts/slideLayout220.xml" ContentType="application/vnd.openxmlformats-officedocument.presentationml.slideLayout+xml"/>
  <Override PartName="/ppt/slideLayouts/slideLayout221.xml" ContentType="application/vnd.openxmlformats-officedocument.presentationml.slideLayout+xml"/>
  <Override PartName="/ppt/slideLayouts/slideLayout222.xml" ContentType="application/vnd.openxmlformats-officedocument.presentationml.slideLayout+xml"/>
  <Override PartName="/ppt/slideLayouts/slideLayout223.xml" ContentType="application/vnd.openxmlformats-officedocument.presentationml.slideLayout+xml"/>
  <Override PartName="/ppt/slideLayouts/slideLayout224.xml" ContentType="application/vnd.openxmlformats-officedocument.presentationml.slideLayout+xml"/>
  <Override PartName="/ppt/slideLayouts/slideLayout225.xml" ContentType="application/vnd.openxmlformats-officedocument.presentationml.slideLayout+xml"/>
  <Override PartName="/ppt/slideLayouts/slideLayout226.xml" ContentType="application/vnd.openxmlformats-officedocument.presentationml.slideLayout+xml"/>
  <Override PartName="/ppt/slideLayouts/slideLayout227.xml" ContentType="application/vnd.openxmlformats-officedocument.presentationml.slideLayout+xml"/>
  <Override PartName="/ppt/slideLayouts/slideLayout228.xml" ContentType="application/vnd.openxmlformats-officedocument.presentationml.slideLayout+xml"/>
  <Override PartName="/ppt/slideLayouts/slideLayout229.xml" ContentType="application/vnd.openxmlformats-officedocument.presentationml.slideLayout+xml"/>
  <Override PartName="/ppt/slideLayouts/slideLayout230.xml" ContentType="application/vnd.openxmlformats-officedocument.presentationml.slideLayout+xml"/>
  <Override PartName="/ppt/slideLayouts/slideLayout231.xml" ContentType="application/vnd.openxmlformats-officedocument.presentationml.slideLayout+xml"/>
  <Override PartName="/ppt/slideLayouts/slideLayout232.xml" ContentType="application/vnd.openxmlformats-officedocument.presentationml.slideLayout+xml"/>
  <Override PartName="/ppt/slideLayouts/slideLayout233.xml" ContentType="application/vnd.openxmlformats-officedocument.presentationml.slideLayout+xml"/>
  <Override PartName="/ppt/theme/theme14.xml" ContentType="application/vnd.openxmlformats-officedocument.theme+xml"/>
  <Override PartName="/ppt/tags/tag222.xml" ContentType="application/vnd.openxmlformats-officedocument.presentationml.tags+xml"/>
  <Override PartName="/ppt/tags/tag223.xml" ContentType="application/vnd.openxmlformats-officedocument.presentationml.tags+xml"/>
  <Override PartName="/ppt/tags/tag224.xml" ContentType="application/vnd.openxmlformats-officedocument.presentationml.tags+xml"/>
  <Override PartName="/ppt/tags/tag225.xml" ContentType="application/vnd.openxmlformats-officedocument.presentationml.tags+xml"/>
  <Override PartName="/ppt/tags/tag226.xml" ContentType="application/vnd.openxmlformats-officedocument.presentationml.tags+xml"/>
  <Override PartName="/ppt/tags/tag227.xml" ContentType="application/vnd.openxmlformats-officedocument.presentationml.tags+xml"/>
  <Override PartName="/ppt/tags/tag228.xml" ContentType="application/vnd.openxmlformats-officedocument.presentationml.tags+xml"/>
  <Override PartName="/ppt/tags/tag229.xml" ContentType="application/vnd.openxmlformats-officedocument.presentationml.tags+xml"/>
  <Override PartName="/ppt/tags/tag230.xml" ContentType="application/vnd.openxmlformats-officedocument.presentationml.tags+xml"/>
  <Override PartName="/ppt/tags/tag231.xml" ContentType="application/vnd.openxmlformats-officedocument.presentationml.tags+xml"/>
  <Override PartName="/ppt/tags/tag232.xml" ContentType="application/vnd.openxmlformats-officedocument.presentationml.tags+xml"/>
  <Override PartName="/ppt/tags/tag233.xml" ContentType="application/vnd.openxmlformats-officedocument.presentationml.tags+xml"/>
  <Override PartName="/ppt/tags/tag234.xml" ContentType="application/vnd.openxmlformats-officedocument.presentationml.tags+xml"/>
  <Override PartName="/ppt/tags/tag235.xml" ContentType="application/vnd.openxmlformats-officedocument.presentationml.tags+xml"/>
  <Override PartName="/ppt/tags/tag236.xml" ContentType="application/vnd.openxmlformats-officedocument.presentationml.tags+xml"/>
  <Override PartName="/ppt/tags/tag237.xml" ContentType="application/vnd.openxmlformats-officedocument.presentationml.tags+xml"/>
  <Override PartName="/ppt/tags/tag238.xml" ContentType="application/vnd.openxmlformats-officedocument.presentationml.tags+xml"/>
  <Override PartName="/ppt/tags/tag239.xml" ContentType="application/vnd.openxmlformats-officedocument.presentationml.tags+xml"/>
  <Override PartName="/ppt/tags/tag240.xml" ContentType="application/vnd.openxmlformats-officedocument.presentationml.tags+xml"/>
  <Override PartName="/ppt/tags/tag241.xml" ContentType="application/vnd.openxmlformats-officedocument.presentationml.tags+xml"/>
  <Override PartName="/ppt/tags/tag242.xml" ContentType="application/vnd.openxmlformats-officedocument.presentationml.tags+xml"/>
  <Override PartName="/ppt/tags/tag243.xml" ContentType="application/vnd.openxmlformats-officedocument.presentationml.tags+xml"/>
  <Override PartName="/ppt/tags/tag244.xml" ContentType="application/vnd.openxmlformats-officedocument.presentationml.tags+xml"/>
  <Override PartName="/ppt/tags/tag245.xml" ContentType="application/vnd.openxmlformats-officedocument.presentationml.tags+xml"/>
  <Override PartName="/ppt/tags/tag246.xml" ContentType="application/vnd.openxmlformats-officedocument.presentationml.tags+xml"/>
  <Override PartName="/ppt/tags/tag247.xml" ContentType="application/vnd.openxmlformats-officedocument.presentationml.tags+xml"/>
  <Override PartName="/ppt/tags/tag248.xml" ContentType="application/vnd.openxmlformats-officedocument.presentationml.tags+xml"/>
  <Override PartName="/ppt/tags/tag249.xml" ContentType="application/vnd.openxmlformats-officedocument.presentationml.tags+xml"/>
  <Override PartName="/ppt/tags/tag250.xml" ContentType="application/vnd.openxmlformats-officedocument.presentationml.tags+xml"/>
  <Override PartName="/ppt/tags/tag251.xml" ContentType="application/vnd.openxmlformats-officedocument.presentationml.tags+xml"/>
  <Override PartName="/ppt/tags/tag252.xml" ContentType="application/vnd.openxmlformats-officedocument.presentationml.tags+xml"/>
  <Override PartName="/ppt/tags/tag253.xml" ContentType="application/vnd.openxmlformats-officedocument.presentationml.tags+xml"/>
  <Override PartName="/ppt/tags/tag254.xml" ContentType="application/vnd.openxmlformats-officedocument.presentationml.tags+xml"/>
  <Override PartName="/ppt/theme/theme15.xml" ContentType="application/vnd.openxmlformats-officedocument.theme+xml"/>
  <Override PartName="/ppt/theme/theme16.xml" ContentType="application/vnd.openxmlformats-officedocument.theme+xml"/>
  <Override PartName="/ppt/tags/tag255.xml" ContentType="application/vnd.openxmlformats-officedocument.presentationml.tags+xml"/>
  <Override PartName="/ppt/tags/tag256.xml" ContentType="application/vnd.openxmlformats-officedocument.presentationml.tags+xml"/>
  <Override PartName="/ppt/notesSlides/notesSlide1.xml" ContentType="application/vnd.openxmlformats-officedocument.presentationml.notesSlide+xml"/>
  <Override PartName="/ppt/tags/tag257.xml" ContentType="application/vnd.openxmlformats-officedocument.presentationml.tags+xml"/>
  <Override PartName="/ppt/tags/tag258.xml" ContentType="application/vnd.openxmlformats-officedocument.presentationml.tags+xml"/>
  <Override PartName="/ppt/notesSlides/notesSlide2.xml" ContentType="application/vnd.openxmlformats-officedocument.presentationml.notesSlide+xml"/>
  <Override PartName="/ppt/tags/tag259.xml" ContentType="application/vnd.openxmlformats-officedocument.presentationml.tags+xml"/>
  <Override PartName="/ppt/tags/tag260.xml" ContentType="application/vnd.openxmlformats-officedocument.presentationml.tags+xml"/>
  <Override PartName="/ppt/notesSlides/notesSlide3.xml" ContentType="application/vnd.openxmlformats-officedocument.presentationml.notesSlide+xml"/>
  <Override PartName="/ppt/tags/tag261.xml" ContentType="application/vnd.openxmlformats-officedocument.presentationml.tags+xml"/>
  <Override PartName="/ppt/tags/tag262.xml" ContentType="application/vnd.openxmlformats-officedocument.presentationml.tags+xml"/>
  <Override PartName="/ppt/notesSlides/notesSlide4.xml" ContentType="application/vnd.openxmlformats-officedocument.presentationml.notesSlide+xml"/>
  <Override PartName="/ppt/tags/tag263.xml" ContentType="application/vnd.openxmlformats-officedocument.presentationml.tags+xml"/>
  <Override PartName="/ppt/tags/tag264.xml" ContentType="application/vnd.openxmlformats-officedocument.presentationml.tags+xml"/>
  <Override PartName="/ppt/notesSlides/notesSlide5.xml" ContentType="application/vnd.openxmlformats-officedocument.presentationml.notesSlide+xml"/>
  <Override PartName="/ppt/tags/tag265.xml" ContentType="application/vnd.openxmlformats-officedocument.presentationml.tags+xml"/>
  <Override PartName="/ppt/tags/tag266.xml" ContentType="application/vnd.openxmlformats-officedocument.presentationml.tags+xml"/>
  <Override PartName="/ppt/notesSlides/notesSlide6.xml" ContentType="application/vnd.openxmlformats-officedocument.presentationml.notesSlide+xml"/>
  <Override PartName="/ppt/tags/tag267.xml" ContentType="application/vnd.openxmlformats-officedocument.presentationml.tags+xml"/>
  <Override PartName="/ppt/tags/tag268.xml" ContentType="application/vnd.openxmlformats-officedocument.presentationml.tags+xml"/>
  <Override PartName="/ppt/notesSlides/notesSlide7.xml" ContentType="application/vnd.openxmlformats-officedocument.presentationml.notesSlide+xml"/>
  <Override PartName="/ppt/tags/tag269.xml" ContentType="application/vnd.openxmlformats-officedocument.presentationml.tags+xml"/>
  <Override PartName="/ppt/tags/tag270.xml" ContentType="application/vnd.openxmlformats-officedocument.presentationml.tags+xml"/>
  <Override PartName="/ppt/notesSlides/notesSlide8.xml" ContentType="application/vnd.openxmlformats-officedocument.presentationml.notesSlide+xml"/>
  <Override PartName="/ppt/tags/tag271.xml" ContentType="application/vnd.openxmlformats-officedocument.presentationml.tags+xml"/>
  <Override PartName="/ppt/tags/tag272.xml" ContentType="application/vnd.openxmlformats-officedocument.presentationml.tags+xml"/>
  <Override PartName="/ppt/notesSlides/notesSlide9.xml" ContentType="application/vnd.openxmlformats-officedocument.presentationml.notesSlide+xml"/>
  <Override PartName="/ppt/tags/tag273.xml" ContentType="application/vnd.openxmlformats-officedocument.presentationml.tags+xml"/>
  <Override PartName="/ppt/tags/tag274.xml" ContentType="application/vnd.openxmlformats-officedocument.presentationml.tags+xml"/>
  <Override PartName="/ppt/notesSlides/notesSlide10.xml" ContentType="application/vnd.openxmlformats-officedocument.presentationml.notesSlide+xml"/>
  <Override PartName="/ppt/tags/tag275.xml" ContentType="application/vnd.openxmlformats-officedocument.presentationml.tags+xml"/>
  <Override PartName="/ppt/tags/tag276.xml" ContentType="application/vnd.openxmlformats-officedocument.presentationml.tags+xml"/>
  <Override PartName="/ppt/notesSlides/notesSlide11.xml" ContentType="application/vnd.openxmlformats-officedocument.presentationml.notesSlide+xml"/>
  <Override PartName="/ppt/tags/tag277.xml" ContentType="application/vnd.openxmlformats-officedocument.presentationml.tags+xml"/>
  <Override PartName="/ppt/tags/tag278.xml" ContentType="application/vnd.openxmlformats-officedocument.presentationml.tags+xml"/>
  <Override PartName="/ppt/notesSlides/notesSlide12.xml" ContentType="application/vnd.openxmlformats-officedocument.presentationml.notesSlide+xml"/>
  <Override PartName="/ppt/tags/tag279.xml" ContentType="application/vnd.openxmlformats-officedocument.presentationml.tags+xml"/>
  <Override PartName="/ppt/tags/tag280.xml" ContentType="application/vnd.openxmlformats-officedocument.presentationml.tags+xml"/>
  <Override PartName="/ppt/notesSlides/notesSlide13.xml" ContentType="application/vnd.openxmlformats-officedocument.presentationml.notesSlide+xml"/>
  <Override PartName="/ppt/tags/tag281.xml" ContentType="application/vnd.openxmlformats-officedocument.presentationml.tags+xml"/>
  <Override PartName="/ppt/tags/tag282.xml" ContentType="application/vnd.openxmlformats-officedocument.presentationml.tags+xml"/>
  <Override PartName="/ppt/notesSlides/notesSlide14.xml" ContentType="application/vnd.openxmlformats-officedocument.presentationml.notesSlide+xml"/>
  <Override PartName="/ppt/tags/tag283.xml" ContentType="application/vnd.openxmlformats-officedocument.presentationml.tags+xml"/>
  <Override PartName="/ppt/tags/tag284.xml" ContentType="application/vnd.openxmlformats-officedocument.presentationml.tags+xml"/>
  <Override PartName="/ppt/notesSlides/notesSlide15.xml" ContentType="application/vnd.openxmlformats-officedocument.presentationml.notesSlide+xml"/>
  <Override PartName="/ppt/tags/tag285.xml" ContentType="application/vnd.openxmlformats-officedocument.presentationml.tags+xml"/>
  <Override PartName="/ppt/tags/tag286.xml" ContentType="application/vnd.openxmlformats-officedocument.presentationml.tags+xml"/>
  <Override PartName="/ppt/notesSlides/notesSlide16.xml" ContentType="application/vnd.openxmlformats-officedocument.presentationml.notesSlide+xml"/>
  <Override PartName="/ppt/tags/tag287.xml" ContentType="application/vnd.openxmlformats-officedocument.presentationml.tags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tags/tag288.xml" ContentType="application/vnd.openxmlformats-officedocument.presentationml.tags+xml"/>
  <Override PartName="/ppt/tags/tag289.xml" ContentType="application/vnd.openxmlformats-officedocument.presentationml.tags+xml"/>
  <Override PartName="/ppt/notesSlides/notesSlide19.xml" ContentType="application/vnd.openxmlformats-officedocument.presentationml.notesSlide+xml"/>
  <Override PartName="/ppt/tags/tag290.xml" ContentType="application/vnd.openxmlformats-officedocument.presentationml.tags+xml"/>
  <Override PartName="/ppt/tags/tag291.xml" ContentType="application/vnd.openxmlformats-officedocument.presentationml.tags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tags/tag292.xml" ContentType="application/vnd.openxmlformats-officedocument.presentationml.tags+xml"/>
  <Override PartName="/ppt/tags/tag293.xml" ContentType="application/vnd.openxmlformats-officedocument.presentationml.tags+xml"/>
  <Override PartName="/ppt/notesSlides/notesSlide22.xml" ContentType="application/vnd.openxmlformats-officedocument.presentationml.notesSlide+xml"/>
  <Override PartName="/ppt/tags/tag294.xml" ContentType="application/vnd.openxmlformats-officedocument.presentationml.tags+xml"/>
  <Override PartName="/ppt/tags/tag295.xml" ContentType="application/vnd.openxmlformats-officedocument.presentationml.tags+xml"/>
  <Override PartName="/ppt/notesSlides/notesSlide23.xml" ContentType="application/vnd.openxmlformats-officedocument.presentationml.notesSlide+xml"/>
  <Override PartName="/ppt/tags/tag296.xml" ContentType="application/vnd.openxmlformats-officedocument.presentationml.tags+xml"/>
  <Override PartName="/ppt/tags/tag297.xml" ContentType="application/vnd.openxmlformats-officedocument.presentationml.tags+xml"/>
  <Override PartName="/ppt/notesSlides/notesSlide24.xml" ContentType="application/vnd.openxmlformats-officedocument.presentationml.notesSlide+xml"/>
  <Override PartName="/ppt/tags/tag298.xml" ContentType="application/vnd.openxmlformats-officedocument.presentationml.tags+xml"/>
  <Override PartName="/ppt/tags/tag299.xml" ContentType="application/vnd.openxmlformats-officedocument.presentationml.tags+xml"/>
  <Override PartName="/ppt/notesSlides/notesSlide25.xml" ContentType="application/vnd.openxmlformats-officedocument.presentationml.notesSlide+xml"/>
  <Override PartName="/ppt/tags/tag300.xml" ContentType="application/vnd.openxmlformats-officedocument.presentationml.tags+xml"/>
  <Override PartName="/ppt/tags/tag301.xml" ContentType="application/vnd.openxmlformats-officedocument.presentationml.tags+xml"/>
  <Override PartName="/ppt/notesSlides/notesSlide26.xml" ContentType="application/vnd.openxmlformats-officedocument.presentationml.notesSlide+xml"/>
  <Override PartName="/ppt/tags/tag302.xml" ContentType="application/vnd.openxmlformats-officedocument.presentationml.tags+xml"/>
  <Override PartName="/ppt/tags/tag303.xml" ContentType="application/vnd.openxmlformats-officedocument.presentationml.tags+xml"/>
  <Override PartName="/ppt/notesSlides/notesSlide27.xml" ContentType="application/vnd.openxmlformats-officedocument.presentationml.notesSlide+xml"/>
  <Override PartName="/ppt/tags/tag304.xml" ContentType="application/vnd.openxmlformats-officedocument.presentationml.tags+xml"/>
  <Override PartName="/ppt/tags/tag305.xml" ContentType="application/vnd.openxmlformats-officedocument.presentationml.tags+xml"/>
  <Override PartName="/ppt/notesSlides/notesSlide28.xml" ContentType="application/vnd.openxmlformats-officedocument.presentationml.notesSlide+xml"/>
  <Override PartName="/ppt/tags/tag306.xml" ContentType="application/vnd.openxmlformats-officedocument.presentationml.tags+xml"/>
  <Override PartName="/ppt/tags/tag307.xml" ContentType="application/vnd.openxmlformats-officedocument.presentationml.tags+xml"/>
  <Override PartName="/ppt/notesSlides/notesSlide29.xml" ContentType="application/vnd.openxmlformats-officedocument.presentationml.notesSlide+xml"/>
  <Override PartName="/ppt/tags/tag308.xml" ContentType="application/vnd.openxmlformats-officedocument.presentationml.tags+xml"/>
  <Override PartName="/ppt/tags/tag309.xml" ContentType="application/vnd.openxmlformats-officedocument.presentationml.tags+xml"/>
  <Override PartName="/ppt/notesSlides/notesSlide30.xml" ContentType="application/vnd.openxmlformats-officedocument.presentationml.notesSlide+xml"/>
  <Override PartName="/ppt/tags/tag310.xml" ContentType="application/vnd.openxmlformats-officedocument.presentationml.tags+xml"/>
  <Override PartName="/ppt/tags/tag311.xml" ContentType="application/vnd.openxmlformats-officedocument.presentationml.tags+xml"/>
  <Override PartName="/ppt/notesSlides/notesSlide31.xml" ContentType="application/vnd.openxmlformats-officedocument.presentationml.notesSlide+xml"/>
  <Override PartName="/ppt/tags/tag312.xml" ContentType="application/vnd.openxmlformats-officedocument.presentationml.tags+xml"/>
  <Override PartName="/ppt/tags/tag313.xml" ContentType="application/vnd.openxmlformats-officedocument.presentationml.tags+xml"/>
  <Override PartName="/ppt/notesSlides/notesSlide32.xml" ContentType="application/vnd.openxmlformats-officedocument.presentationml.notesSlide+xml"/>
  <Override PartName="/ppt/tags/tag314.xml" ContentType="application/vnd.openxmlformats-officedocument.presentationml.tags+xml"/>
  <Override PartName="/ppt/tags/tag315.xml" ContentType="application/vnd.openxmlformats-officedocument.presentationml.tags+xml"/>
  <Override PartName="/ppt/notesSlides/notesSlide3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  <p:sldMasterId id="2147487823" r:id="rId2"/>
    <p:sldMasterId id="2147487834" r:id="rId3"/>
    <p:sldMasterId id="2147487848" r:id="rId4"/>
    <p:sldMasterId id="2147488746" r:id="rId5"/>
    <p:sldMasterId id="2147488757" r:id="rId6"/>
    <p:sldMasterId id="2147489059" r:id="rId7"/>
    <p:sldMasterId id="2147489552" r:id="rId8"/>
    <p:sldMasterId id="2147489586" r:id="rId9"/>
    <p:sldMasterId id="2147489600" r:id="rId10"/>
    <p:sldMasterId id="2147489613" r:id="rId11"/>
    <p:sldMasterId id="2147489627" r:id="rId12"/>
    <p:sldMasterId id="2147489638" r:id="rId13"/>
    <p:sldMasterId id="2147489641" r:id="rId14"/>
  </p:sldMasterIdLst>
  <p:notesMasterIdLst>
    <p:notesMasterId r:id="rId48"/>
  </p:notesMasterIdLst>
  <p:handoutMasterIdLst>
    <p:handoutMasterId r:id="rId49"/>
  </p:handoutMasterIdLst>
  <p:sldIdLst>
    <p:sldId id="914" r:id="rId15"/>
    <p:sldId id="3889" r:id="rId16"/>
    <p:sldId id="3847" r:id="rId17"/>
    <p:sldId id="3922" r:id="rId18"/>
    <p:sldId id="3890" r:id="rId19"/>
    <p:sldId id="3851" r:id="rId20"/>
    <p:sldId id="3853" r:id="rId21"/>
    <p:sldId id="3857" r:id="rId22"/>
    <p:sldId id="3924" r:id="rId23"/>
    <p:sldId id="3855" r:id="rId24"/>
    <p:sldId id="3928" r:id="rId25"/>
    <p:sldId id="3931" r:id="rId26"/>
    <p:sldId id="3929" r:id="rId27"/>
    <p:sldId id="3900" r:id="rId28"/>
    <p:sldId id="3910" r:id="rId29"/>
    <p:sldId id="3863" r:id="rId30"/>
    <p:sldId id="3930" r:id="rId31"/>
    <p:sldId id="3911" r:id="rId32"/>
    <p:sldId id="3866" r:id="rId33"/>
    <p:sldId id="3913" r:id="rId34"/>
    <p:sldId id="3914" r:id="rId35"/>
    <p:sldId id="3869" r:id="rId36"/>
    <p:sldId id="3886" r:id="rId37"/>
    <p:sldId id="3915" r:id="rId38"/>
    <p:sldId id="3916" r:id="rId39"/>
    <p:sldId id="3917" r:id="rId40"/>
    <p:sldId id="3876" r:id="rId41"/>
    <p:sldId id="3908" r:id="rId42"/>
    <p:sldId id="3918" r:id="rId43"/>
    <p:sldId id="3879" r:id="rId44"/>
    <p:sldId id="3919" r:id="rId45"/>
    <p:sldId id="3897" r:id="rId46"/>
    <p:sldId id="3905" r:id="rId47"/>
  </p:sldIdLst>
  <p:sldSz cx="12192000" cy="6858000"/>
  <p:notesSz cx="7023100" cy="9309100"/>
  <p:custDataLst>
    <p:tags r:id="rId50"/>
  </p:custDataLst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eorgia" panose="02040502050405020303" pitchFamily="18" charset="0"/>
        <a:ea typeface="+mn-ea"/>
        <a:cs typeface="Arial" panose="020B0604020202020204" pitchFamily="34" charset="0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eorgia" panose="02040502050405020303" pitchFamily="18" charset="0"/>
        <a:ea typeface="+mn-ea"/>
        <a:cs typeface="Arial" panose="020B0604020202020204" pitchFamily="34" charset="0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eorgia" panose="02040502050405020303" pitchFamily="18" charset="0"/>
        <a:ea typeface="+mn-ea"/>
        <a:cs typeface="Arial" panose="020B0604020202020204" pitchFamily="34" charset="0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eorgia" panose="02040502050405020303" pitchFamily="18" charset="0"/>
        <a:ea typeface="+mn-ea"/>
        <a:cs typeface="Arial" panose="020B0604020202020204" pitchFamily="34" charset="0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eorgia" panose="02040502050405020303" pitchFamily="18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Georgia" panose="02040502050405020303" pitchFamily="18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Georgia" panose="02040502050405020303" pitchFamily="18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Georgia" panose="02040502050405020303" pitchFamily="18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Georgia" panose="02040502050405020303" pitchFamily="18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744" userDrawn="1">
          <p15:clr>
            <a:srgbClr val="A4A3A4"/>
          </p15:clr>
        </p15:guide>
        <p15:guide id="2" orient="horz" pos="3912" userDrawn="1">
          <p15:clr>
            <a:srgbClr val="A4A3A4"/>
          </p15:clr>
        </p15:guide>
        <p15:guide id="3" pos="288" userDrawn="1">
          <p15:clr>
            <a:srgbClr val="A4A3A4"/>
          </p15:clr>
        </p15:guide>
        <p15:guide id="10" orient="horz" pos="336" userDrawn="1">
          <p15:clr>
            <a:srgbClr val="A4A3A4"/>
          </p15:clr>
        </p15:guide>
        <p15:guide id="13" pos="7488" userDrawn="1">
          <p15:clr>
            <a:srgbClr val="A4A3A4"/>
          </p15:clr>
        </p15:guide>
        <p15:guide id="14" orient="horz" pos="144" userDrawn="1">
          <p15:clr>
            <a:srgbClr val="A4A3A4"/>
          </p15:clr>
        </p15:guide>
        <p15:guide id="15" orient="horz" pos="168" userDrawn="1">
          <p15:clr>
            <a:srgbClr val="A4A3A4"/>
          </p15:clr>
        </p15:guide>
        <p15:guide id="16" pos="936" userDrawn="1">
          <p15:clr>
            <a:srgbClr val="A4A3A4"/>
          </p15:clr>
        </p15:guide>
        <p15:guide id="17" pos="7392" userDrawn="1">
          <p15:clr>
            <a:srgbClr val="A4A3A4"/>
          </p15:clr>
        </p15:guide>
        <p15:guide id="18" pos="456" userDrawn="1">
          <p15:clr>
            <a:srgbClr val="A4A3A4"/>
          </p15:clr>
        </p15:guide>
        <p15:guide id="19" pos="379" userDrawn="1">
          <p15:clr>
            <a:srgbClr val="A4A3A4"/>
          </p15:clr>
        </p15:guide>
        <p15:guide id="20" pos="3840" userDrawn="1">
          <p15:clr>
            <a:srgbClr val="A4A3A4"/>
          </p15:clr>
        </p15:guide>
        <p15:guide id="21" pos="4392" userDrawn="1">
          <p15:clr>
            <a:srgbClr val="A4A3A4"/>
          </p15:clr>
        </p15:guide>
        <p15:guide id="22" orient="horz" pos="840" userDrawn="1">
          <p15:clr>
            <a:srgbClr val="A4A3A4"/>
          </p15:clr>
        </p15:guide>
        <p15:guide id="23" orient="horz" pos="3432" userDrawn="1">
          <p15:clr>
            <a:srgbClr val="A4A3A4"/>
          </p15:clr>
        </p15:guide>
        <p15:guide id="24" orient="horz" pos="4008" userDrawn="1">
          <p15:clr>
            <a:srgbClr val="A4A3A4"/>
          </p15:clr>
        </p15:guide>
        <p15:guide id="25" pos="7128" userDrawn="1">
          <p15:clr>
            <a:srgbClr val="A4A3A4"/>
          </p15:clr>
        </p15:guide>
        <p15:guide id="26" pos="5232" userDrawn="1">
          <p15:clr>
            <a:srgbClr val="A4A3A4"/>
          </p15:clr>
        </p15:guide>
        <p15:guide id="27" orient="horz" pos="1176" userDrawn="1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2932">
          <p15:clr>
            <a:srgbClr val="A4A3A4"/>
          </p15:clr>
        </p15:guide>
        <p15:guide id="2" pos="2212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Crystal McKenna Green" initials="CMG" lastIdx="6" clrIdx="0">
    <p:extLst/>
  </p:cmAuthor>
  <p:cmAuthor id="2" name="Heather Stuart" initials="HS" lastIdx="15" clrIdx="1">
    <p:extLst/>
  </p:cmAuthor>
  <p:cmAuthor id="3" name="kirstin marshall" initials="km" lastIdx="15" clrIdx="2">
    <p:extLst/>
  </p:cmAuthor>
  <p:cmAuthor id="4" name="Crystal Green" initials="CG" lastIdx="23" clrIdx="3">
    <p:extLst/>
  </p:cmAuthor>
  <p:cmAuthor id="5" name="Marcy Stroman" initials="MS" lastIdx="3" clrIdx="4">
    <p:extLst/>
  </p:cmAuthor>
  <p:cmAuthor id="6" name="Susan Green" initials="SG" lastIdx="6" clrIdx="5">
    <p:extLst/>
  </p:cmAuthor>
  <p:cmAuthor id="7" name="Kathleen Major" initials="KM" lastIdx="6" clrIdx="6">
    <p:extLst/>
  </p:cmAuthor>
  <p:cmAuthor id="8" name="Microsoft Office User" initials="Office" lastIdx="1" clrIdx="7">
    <p:extLst/>
  </p:cmAuthor>
  <p:cmAuthor id="9" name="Microsoft Office User" initials="Office [2]" lastIdx="1" clrIdx="8">
    <p:extLst/>
  </p:cmAuthor>
  <p:cmAuthor id="10" name="Microsoft Office User" initials="Office [3]" lastIdx="1" clrIdx="9">
    <p:extLst/>
  </p:cmAuthor>
  <p:cmAuthor id="11" name="Microsoft Office User" initials="Office [4]" lastIdx="1" clrIdx="10">
    <p:extLst/>
  </p:cmAuthor>
  <p:cmAuthor id="12" name="Microsoft Office User" initials="Office [5]" lastIdx="1" clrIdx="11">
    <p:extLst/>
  </p:cmAuthor>
  <p:cmAuthor id="13" name="Microsoft Office User" initials="Office [6]" lastIdx="1" clrIdx="12">
    <p:extLst/>
  </p:cmAuthor>
  <p:cmAuthor id="14" name="Microsoft Office User" initials="Office [7]" lastIdx="1" clrIdx="13">
    <p:extLst/>
  </p:cmAuthor>
  <p:cmAuthor id="15" name="Deb Housel" initials="DH" lastIdx="5" clrIdx="14"/>
  <p:cmAuthor id="16" name="Training" initials="T" lastIdx="4" clrIdx="15">
    <p:extLst/>
  </p:cmAuthor>
  <p:cmAuthor id="17" name="Doyle, Katherine" initials="KD" lastIdx="4" clrIdx="16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E27C5"/>
    <a:srgbClr val="EC2027"/>
    <a:srgbClr val="150F96"/>
    <a:srgbClr val="FF0198"/>
    <a:srgbClr val="01C1D6"/>
    <a:srgbClr val="FF6600"/>
    <a:srgbClr val="FFB617"/>
    <a:srgbClr val="7ACB00"/>
    <a:srgbClr val="8BF4FF"/>
    <a:srgbClr val="1AE8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2D5ABB26-0587-4C30-8999-92F81FD0307C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859" autoAdjust="0"/>
    <p:restoredTop sz="82032" autoAdjust="0"/>
  </p:normalViewPr>
  <p:slideViewPr>
    <p:cSldViewPr snapToGrid="0">
      <p:cViewPr>
        <p:scale>
          <a:sx n="75" d="100"/>
          <a:sy n="75" d="100"/>
        </p:scale>
        <p:origin x="-706" y="-490"/>
      </p:cViewPr>
      <p:guideLst>
        <p:guide orient="horz" pos="744"/>
        <p:guide orient="horz" pos="3912"/>
        <p:guide orient="horz" pos="336"/>
        <p:guide orient="horz" pos="144"/>
        <p:guide orient="horz" pos="168"/>
        <p:guide orient="horz" pos="840"/>
        <p:guide orient="horz" pos="3432"/>
        <p:guide orient="horz" pos="4008"/>
        <p:guide orient="horz" pos="1176"/>
        <p:guide pos="288"/>
        <p:guide pos="7488"/>
        <p:guide pos="936"/>
        <p:guide pos="7392"/>
        <p:guide pos="456"/>
        <p:guide pos="379"/>
        <p:guide pos="3840"/>
        <p:guide pos="4392"/>
        <p:guide pos="7128"/>
        <p:guide pos="523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>
      <p:cViewPr varScale="1">
        <p:scale>
          <a:sx n="61" d="100"/>
          <a:sy n="61" d="100"/>
        </p:scale>
        <p:origin x="3139" y="72"/>
      </p:cViewPr>
      <p:guideLst>
        <p:guide orient="horz" pos="2932"/>
        <p:guide pos="2212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Master" Target="slideMasters/slideMaster13.xml"/><Relationship Id="rId18" Type="http://schemas.openxmlformats.org/officeDocument/2006/relationships/slide" Target="slides/slide4.xml"/><Relationship Id="rId26" Type="http://schemas.openxmlformats.org/officeDocument/2006/relationships/slide" Target="slides/slide12.xml"/><Relationship Id="rId39" Type="http://schemas.openxmlformats.org/officeDocument/2006/relationships/slide" Target="slides/slide25.xml"/><Relationship Id="rId21" Type="http://schemas.openxmlformats.org/officeDocument/2006/relationships/slide" Target="slides/slide7.xml"/><Relationship Id="rId34" Type="http://schemas.openxmlformats.org/officeDocument/2006/relationships/slide" Target="slides/slide20.xml"/><Relationship Id="rId42" Type="http://schemas.openxmlformats.org/officeDocument/2006/relationships/slide" Target="slides/slide28.xml"/><Relationship Id="rId47" Type="http://schemas.openxmlformats.org/officeDocument/2006/relationships/slide" Target="slides/slide33.xml"/><Relationship Id="rId50" Type="http://schemas.openxmlformats.org/officeDocument/2006/relationships/tags" Target="tags/tag1.xml"/><Relationship Id="rId55" Type="http://schemas.openxmlformats.org/officeDocument/2006/relationships/tableStyles" Target="tableStyles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" Target="slides/slide3.xml"/><Relationship Id="rId25" Type="http://schemas.openxmlformats.org/officeDocument/2006/relationships/slide" Target="slides/slide11.xml"/><Relationship Id="rId33" Type="http://schemas.openxmlformats.org/officeDocument/2006/relationships/slide" Target="slides/slide19.xml"/><Relationship Id="rId38" Type="http://schemas.openxmlformats.org/officeDocument/2006/relationships/slide" Target="slides/slide24.xml"/><Relationship Id="rId46" Type="http://schemas.openxmlformats.org/officeDocument/2006/relationships/slide" Target="slides/slide32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2.xml"/><Relationship Id="rId20" Type="http://schemas.openxmlformats.org/officeDocument/2006/relationships/slide" Target="slides/slide6.xml"/><Relationship Id="rId29" Type="http://schemas.openxmlformats.org/officeDocument/2006/relationships/slide" Target="slides/slide15.xml"/><Relationship Id="rId41" Type="http://schemas.openxmlformats.org/officeDocument/2006/relationships/slide" Target="slides/slide27.xml"/><Relationship Id="rId54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10.xml"/><Relationship Id="rId32" Type="http://schemas.openxmlformats.org/officeDocument/2006/relationships/slide" Target="slides/slide18.xml"/><Relationship Id="rId37" Type="http://schemas.openxmlformats.org/officeDocument/2006/relationships/slide" Target="slides/slide23.xml"/><Relationship Id="rId40" Type="http://schemas.openxmlformats.org/officeDocument/2006/relationships/slide" Target="slides/slide26.xml"/><Relationship Id="rId45" Type="http://schemas.openxmlformats.org/officeDocument/2006/relationships/slide" Target="slides/slide31.xml"/><Relationship Id="rId53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.xml"/><Relationship Id="rId23" Type="http://schemas.openxmlformats.org/officeDocument/2006/relationships/slide" Target="slides/slide9.xml"/><Relationship Id="rId28" Type="http://schemas.openxmlformats.org/officeDocument/2006/relationships/slide" Target="slides/slide14.xml"/><Relationship Id="rId36" Type="http://schemas.openxmlformats.org/officeDocument/2006/relationships/slide" Target="slides/slide22.xml"/><Relationship Id="rId49" Type="http://schemas.openxmlformats.org/officeDocument/2006/relationships/handoutMaster" Target="handoutMasters/handoutMaster1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5.xml"/><Relationship Id="rId31" Type="http://schemas.openxmlformats.org/officeDocument/2006/relationships/slide" Target="slides/slide17.xml"/><Relationship Id="rId44" Type="http://schemas.openxmlformats.org/officeDocument/2006/relationships/slide" Target="slides/slide30.xml"/><Relationship Id="rId52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" Target="slides/slide8.xml"/><Relationship Id="rId27" Type="http://schemas.openxmlformats.org/officeDocument/2006/relationships/slide" Target="slides/slide13.xml"/><Relationship Id="rId30" Type="http://schemas.openxmlformats.org/officeDocument/2006/relationships/slide" Target="slides/slide16.xml"/><Relationship Id="rId35" Type="http://schemas.openxmlformats.org/officeDocument/2006/relationships/slide" Target="slides/slide21.xml"/><Relationship Id="rId43" Type="http://schemas.openxmlformats.org/officeDocument/2006/relationships/slide" Target="slides/slide29.xml"/><Relationship Id="rId48" Type="http://schemas.openxmlformats.org/officeDocument/2006/relationships/notesMaster" Target="notesMasters/notesMaster1.xml"/><Relationship Id="rId8" Type="http://schemas.openxmlformats.org/officeDocument/2006/relationships/slideMaster" Target="slideMasters/slideMaster8.xml"/><Relationship Id="rId51" Type="http://schemas.openxmlformats.org/officeDocument/2006/relationships/commentAuthors" Target="commentAuthors.xml"/><Relationship Id="rId3" Type="http://schemas.openxmlformats.org/officeDocument/2006/relationships/slideMaster" Target="slideMasters/slideMaster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00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drawings/_rels/vmlDrawing101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drawings/_rels/vmlDrawing102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drawings/_rels/vmlDrawing103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drawings/_rels/vmlDrawing104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drawings/_rels/vmlDrawing105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drawings/_rels/vmlDrawing106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drawings/_rels/vmlDrawing107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drawings/_rels/vmlDrawing108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drawings/_rels/vmlDrawing109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drawings/_rels/vmlDrawing1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drawings/_rels/vmlDrawing1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drawings/_rels/vmlDrawing1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drawings/_rels/vmlDrawing1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drawings/_rels/vmlDrawing115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drawings/_rels/vmlDrawing116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drawings/_rels/vmlDrawing117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drawings/_rels/vmlDrawing118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drawings/_rels/vmlDrawing119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20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drawings/_rels/vmlDrawing121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drawings/_rels/vmlDrawing122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drawings/_rels/vmlDrawing123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15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16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17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18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19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0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2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2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23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24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25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26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27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28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29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30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3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3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3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3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3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3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3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3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3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4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4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4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4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4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4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4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4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4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4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5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5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5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5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5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5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5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5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5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5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60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6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6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63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64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65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66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67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68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69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70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7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7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73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74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75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76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77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7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7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8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8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8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8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8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8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8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8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8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8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9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9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9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93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94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drawings/_rels/vmlDrawing95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drawings/_rels/vmlDrawing96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drawings/_rels/vmlDrawing97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drawings/_rels/vmlDrawing98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drawings/_rels/vmlDrawing99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="" xmlns:a16="http://schemas.microsoft.com/office/drawing/2014/main" id="{F5499053-6971-4F39-86C7-AD6B75617FCF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3043238" cy="465138"/>
          </a:xfrm>
          <a:prstGeom prst="rect">
            <a:avLst/>
          </a:prstGeom>
        </p:spPr>
        <p:txBody>
          <a:bodyPr vert="horz" lIns="93282" tIns="46641" rIns="93282" bIns="46641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="" xmlns:a16="http://schemas.microsoft.com/office/drawing/2014/main" id="{4F8E558C-37CE-48BD-95ED-C11D12F9144D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978275" y="0"/>
            <a:ext cx="3043238" cy="465138"/>
          </a:xfrm>
          <a:prstGeom prst="rect">
            <a:avLst/>
          </a:prstGeom>
        </p:spPr>
        <p:txBody>
          <a:bodyPr vert="horz" lIns="93282" tIns="46641" rIns="93282" bIns="46641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6C7EFC16-5C9A-4224-B1F7-D3C816A3EA28}" type="datetimeFigureOut">
              <a:rPr lang="en-US"/>
              <a:pPr>
                <a:defRPr/>
              </a:pPr>
              <a:t>02/25/2019</a:t>
            </a:fld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="" xmlns:a16="http://schemas.microsoft.com/office/drawing/2014/main" id="{236FFC2E-CD68-4FCA-BC5F-66B9222D32EE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843963"/>
            <a:ext cx="3043238" cy="463550"/>
          </a:xfrm>
          <a:prstGeom prst="rect">
            <a:avLst/>
          </a:prstGeom>
        </p:spPr>
        <p:txBody>
          <a:bodyPr vert="horz" lIns="93282" tIns="46641" rIns="93282" bIns="46641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="" xmlns:a16="http://schemas.microsoft.com/office/drawing/2014/main" id="{CF52DD91-B80E-4B75-8CA1-7C953C58447D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978275" y="8843963"/>
            <a:ext cx="3043238" cy="463550"/>
          </a:xfrm>
          <a:prstGeom prst="rect">
            <a:avLst/>
          </a:prstGeom>
        </p:spPr>
        <p:txBody>
          <a:bodyPr vert="horz" wrap="square" lIns="93282" tIns="46641" rIns="93282" bIns="46641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3A7C746C-EE12-432C-8ED7-1A429128F567}" type="slidenum">
              <a:rPr lang="en-GB" altLang="en-US"/>
              <a:pPr/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358422302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="" xmlns:a16="http://schemas.microsoft.com/office/drawing/2014/main" id="{0BA62209-E83A-432B-941A-CF4BB9FE26F8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3043238" cy="465138"/>
          </a:xfrm>
          <a:prstGeom prst="rect">
            <a:avLst/>
          </a:prstGeom>
        </p:spPr>
        <p:txBody>
          <a:bodyPr vert="horz" lIns="93282" tIns="46641" rIns="93282" bIns="46641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Georgia" panose="02040502050405020303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="" xmlns:a16="http://schemas.microsoft.com/office/drawing/2014/main" id="{461EA9A2-BFCF-40D1-9075-31BC41898DEE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978275" y="0"/>
            <a:ext cx="3043238" cy="465138"/>
          </a:xfrm>
          <a:prstGeom prst="rect">
            <a:avLst/>
          </a:prstGeom>
        </p:spPr>
        <p:txBody>
          <a:bodyPr vert="horz" lIns="93282" tIns="46641" rIns="93282" bIns="46641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Georgia" panose="02040502050405020303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fld id="{E7D88B35-E774-4E11-A98D-59833DA059FE}" type="datetimeFigureOut">
              <a:rPr lang="en-GB"/>
              <a:pPr>
                <a:defRPr/>
              </a:pPr>
              <a:t>25/02/2019</a:t>
            </a:fld>
            <a:endParaRPr lang="en-GB" dirty="0"/>
          </a:p>
        </p:txBody>
      </p:sp>
      <p:sp>
        <p:nvSpPr>
          <p:cNvPr id="4" name="Slide Image Placeholder 3">
            <a:extLst>
              <a:ext uri="{FF2B5EF4-FFF2-40B4-BE49-F238E27FC236}">
                <a16:creationId xmlns="" xmlns:a16="http://schemas.microsoft.com/office/drawing/2014/main" id="{AAE281C3-89BA-485F-906A-6A07DCFE563F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719138" y="1163638"/>
            <a:ext cx="5584825" cy="31416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282" tIns="46641" rIns="93282" bIns="46641" rtlCol="0" anchor="ctr"/>
          <a:lstStyle/>
          <a:p>
            <a:pPr lvl="0"/>
            <a:endParaRPr lang="en-GB" noProof="0" dirty="0"/>
          </a:p>
        </p:txBody>
      </p:sp>
      <p:sp>
        <p:nvSpPr>
          <p:cNvPr id="5" name="Notes Placeholder 4">
            <a:extLst>
              <a:ext uri="{FF2B5EF4-FFF2-40B4-BE49-F238E27FC236}">
                <a16:creationId xmlns="" xmlns:a16="http://schemas.microsoft.com/office/drawing/2014/main" id="{CE8F2A8A-D460-4B9A-8BEB-D141B7941FC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703263" y="4481513"/>
            <a:ext cx="5616575" cy="3663950"/>
          </a:xfrm>
          <a:prstGeom prst="rect">
            <a:avLst/>
          </a:prstGeom>
        </p:spPr>
        <p:txBody>
          <a:bodyPr vert="horz" lIns="93282" tIns="46641" rIns="93282" bIns="46641" rtlCol="0"/>
          <a:lstStyle/>
          <a:p>
            <a:pPr lvl="0"/>
            <a:r>
              <a:rPr lang="en-US" noProof="0" dirty="0"/>
              <a:t>Edit Master text styles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  <a:endParaRPr lang="en-GB" noProof="0" dirty="0"/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2ADFAF65-4A14-4EF2-9E84-3184C5C651DD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8843963"/>
            <a:ext cx="3043238" cy="465137"/>
          </a:xfrm>
          <a:prstGeom prst="rect">
            <a:avLst/>
          </a:prstGeom>
        </p:spPr>
        <p:txBody>
          <a:bodyPr vert="horz" lIns="93282" tIns="46641" rIns="93282" bIns="46641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Georgia" panose="02040502050405020303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18FBD51E-AF01-452C-9557-D097FCA2E07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978275" y="8843963"/>
            <a:ext cx="3043238" cy="465137"/>
          </a:xfrm>
          <a:prstGeom prst="rect">
            <a:avLst/>
          </a:prstGeom>
        </p:spPr>
        <p:txBody>
          <a:bodyPr vert="horz" wrap="square" lIns="93282" tIns="46641" rIns="93282" bIns="46641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61687CC1-C254-4BAA-9002-DE3773B193B7}" type="slidenum">
              <a:rPr lang="en-GB" altLang="en-US" smtClean="0"/>
              <a:pPr/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29625310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Georgia" panose="02040502050405020303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Georgia" panose="02040502050405020303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Georgia" panose="02040502050405020303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Georgia" panose="02040502050405020303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Georgia" panose="02040502050405020303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3266" name="Slide Image Placeholder 1">
            <a:extLst>
              <a:ext uri="{FF2B5EF4-FFF2-40B4-BE49-F238E27FC236}">
                <a16:creationId xmlns="" xmlns:a16="http://schemas.microsoft.com/office/drawing/2014/main" id="{07DD30D9-42EA-46C5-8004-3B8CAE42349F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719138" y="1163638"/>
            <a:ext cx="5584825" cy="3141662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23267" name="Notes Placeholder 2">
            <a:extLst>
              <a:ext uri="{FF2B5EF4-FFF2-40B4-BE49-F238E27FC236}">
                <a16:creationId xmlns="" xmlns:a16="http://schemas.microsoft.com/office/drawing/2014/main" id="{2DD14AD4-B328-4094-9A56-B59DE0FCF8C6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916EC228-0F28-4CBD-8EFF-C3E7E6DE4AD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1pPr>
            <a:lvl2pPr marL="765610" indent="-294465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2pPr>
            <a:lvl3pPr marL="1177862" indent="-235572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3pPr>
            <a:lvl4pPr marL="1649006" indent="-235572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4pPr>
            <a:lvl5pPr marL="2120151" indent="-235572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5pPr>
            <a:lvl6pPr marL="2591295" indent="-235572" defTabSz="47114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6pPr>
            <a:lvl7pPr marL="3062440" indent="-235572" defTabSz="47114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7pPr>
            <a:lvl8pPr marL="3533585" indent="-235572" defTabSz="47114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8pPr>
            <a:lvl9pPr marL="4004729" indent="-235572" defTabSz="47114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0F229F19-67C9-4047-8872-E50B8C8F8EB9}" type="slidenum">
              <a:rPr lang="en-GB" altLang="en-US"/>
              <a:pPr eaLnBrk="1" hangingPunct="1"/>
              <a:t>1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419379714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490" name="Slide Image Placeholder 1">
            <a:extLst>
              <a:ext uri="{FF2B5EF4-FFF2-40B4-BE49-F238E27FC236}">
                <a16:creationId xmlns="" xmlns:a16="http://schemas.microsoft.com/office/drawing/2014/main" id="{9D02EFC4-FBBA-413E-B2B8-DDC562E018D1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719138" y="1163638"/>
            <a:ext cx="5584825" cy="3141662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91491" name="Notes Placeholder 2">
            <a:extLst>
              <a:ext uri="{FF2B5EF4-FFF2-40B4-BE49-F238E27FC236}">
                <a16:creationId xmlns="" xmlns:a16="http://schemas.microsoft.com/office/drawing/2014/main" id="{CE63FEF0-1E4B-4893-B790-DB901409A585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dirty="0"/>
          </a:p>
        </p:txBody>
      </p:sp>
      <p:sp>
        <p:nvSpPr>
          <p:cNvPr id="191492" name="Slide Number Placeholder 3">
            <a:extLst>
              <a:ext uri="{FF2B5EF4-FFF2-40B4-BE49-F238E27FC236}">
                <a16:creationId xmlns="" xmlns:a16="http://schemas.microsoft.com/office/drawing/2014/main" id="{908782F2-DDD0-4713-B345-E3A5830A0EF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Georgia" panose="02040502050405020303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Georgia" panose="02040502050405020303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Georgia" panose="02040502050405020303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Georgia" panose="02040502050405020303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Georgia" panose="02040502050405020303" pitchFamily="18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eorgia" panose="02040502050405020303" pitchFamily="18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eorgia" panose="02040502050405020303" pitchFamily="18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eorgia" panose="02040502050405020303" pitchFamily="18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eorgia" panose="02040502050405020303" pitchFamily="18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0CA972B3-EC46-4077-A3F1-3D2D87576D35}" type="slidenum">
              <a:rPr lang="en-GB" altLang="en-US">
                <a:solidFill>
                  <a:srgbClr val="000000"/>
                </a:solidFill>
              </a:rPr>
              <a:pPr eaLnBrk="1" hangingPunct="1">
                <a:spcBef>
                  <a:spcPct val="0"/>
                </a:spcBef>
              </a:pPr>
              <a:t>10</a:t>
            </a:fld>
            <a:endParaRPr lang="en-GB" alt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482687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490" name="Slide Image Placeholder 1">
            <a:extLst>
              <a:ext uri="{FF2B5EF4-FFF2-40B4-BE49-F238E27FC236}">
                <a16:creationId xmlns="" xmlns:a16="http://schemas.microsoft.com/office/drawing/2014/main" id="{9D02EFC4-FBBA-413E-B2B8-DDC562E018D1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719138" y="1163638"/>
            <a:ext cx="5584825" cy="3141662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91491" name="Notes Placeholder 2">
            <a:extLst>
              <a:ext uri="{FF2B5EF4-FFF2-40B4-BE49-F238E27FC236}">
                <a16:creationId xmlns="" xmlns:a16="http://schemas.microsoft.com/office/drawing/2014/main" id="{CE63FEF0-1E4B-4893-B790-DB901409A585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dirty="0"/>
          </a:p>
        </p:txBody>
      </p:sp>
      <p:sp>
        <p:nvSpPr>
          <p:cNvPr id="191492" name="Slide Number Placeholder 3">
            <a:extLst>
              <a:ext uri="{FF2B5EF4-FFF2-40B4-BE49-F238E27FC236}">
                <a16:creationId xmlns="" xmlns:a16="http://schemas.microsoft.com/office/drawing/2014/main" id="{908782F2-DDD0-4713-B345-E3A5830A0EF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Georgia" panose="02040502050405020303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Georgia" panose="02040502050405020303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Georgia" panose="02040502050405020303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Georgia" panose="02040502050405020303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Georgia" panose="02040502050405020303" pitchFamily="18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eorgia" panose="02040502050405020303" pitchFamily="18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eorgia" panose="02040502050405020303" pitchFamily="18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eorgia" panose="02040502050405020303" pitchFamily="18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eorgia" panose="02040502050405020303" pitchFamily="18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0CA972B3-EC46-4077-A3F1-3D2D87576D35}" type="slidenum">
              <a:rPr lang="en-GB" altLang="en-US">
                <a:solidFill>
                  <a:srgbClr val="000000"/>
                </a:solidFill>
              </a:rPr>
              <a:pPr eaLnBrk="1" hangingPunct="1">
                <a:spcBef>
                  <a:spcPct val="0"/>
                </a:spcBef>
              </a:pPr>
              <a:t>11</a:t>
            </a:fld>
            <a:endParaRPr lang="en-GB" alt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892439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274" name="Slide Image Placeholder 1">
            <a:extLst>
              <a:ext uri="{FF2B5EF4-FFF2-40B4-BE49-F238E27FC236}">
                <a16:creationId xmlns="" xmlns:a16="http://schemas.microsoft.com/office/drawing/2014/main" id="{5E45701B-290B-4E43-B44A-27F2D75FAA86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719138" y="1163638"/>
            <a:ext cx="5584825" cy="3141662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82275" name="Notes Placeholder 2">
            <a:extLst>
              <a:ext uri="{FF2B5EF4-FFF2-40B4-BE49-F238E27FC236}">
                <a16:creationId xmlns="" xmlns:a16="http://schemas.microsoft.com/office/drawing/2014/main" id="{5F42E2AE-DCCE-4308-A1EE-08110508ADE1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171450" indent="-171450" eaLnBrk="1" hangingPunct="1">
              <a:spcBef>
                <a:spcPct val="0"/>
              </a:spcBef>
              <a:buFont typeface="Arial" panose="020B0604020202020204" pitchFamily="34" charset="0"/>
              <a:buChar char="•"/>
            </a:pPr>
            <a:endParaRPr lang="en-US" altLang="en-US" dirty="0"/>
          </a:p>
        </p:txBody>
      </p:sp>
      <p:sp>
        <p:nvSpPr>
          <p:cNvPr id="182276" name="Slide Number Placeholder 3">
            <a:extLst>
              <a:ext uri="{FF2B5EF4-FFF2-40B4-BE49-F238E27FC236}">
                <a16:creationId xmlns="" xmlns:a16="http://schemas.microsoft.com/office/drawing/2014/main" id="{ED36A832-5127-42A5-8585-9B5B51F3A93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Georgia" panose="02040502050405020303" pitchFamily="18" charset="0"/>
              </a:defRPr>
            </a:lvl1pPr>
            <a:lvl2pPr marL="765175" indent="-293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Georgia" panose="02040502050405020303" pitchFamily="18" charset="0"/>
              </a:defRPr>
            </a:lvl2pPr>
            <a:lvl3pPr marL="1176338" indent="-2349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Georgia" panose="02040502050405020303" pitchFamily="18" charset="0"/>
              </a:defRPr>
            </a:lvl3pPr>
            <a:lvl4pPr marL="1647825" indent="-2349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Georgia" panose="02040502050405020303" pitchFamily="18" charset="0"/>
              </a:defRPr>
            </a:lvl4pPr>
            <a:lvl5pPr marL="2119313" indent="-2349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Georgia" panose="02040502050405020303" pitchFamily="18" charset="0"/>
              </a:defRPr>
            </a:lvl5pPr>
            <a:lvl6pPr marL="2576513" indent="-23495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eorgia" panose="02040502050405020303" pitchFamily="18" charset="0"/>
              </a:defRPr>
            </a:lvl6pPr>
            <a:lvl7pPr marL="3033713" indent="-23495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eorgia" panose="02040502050405020303" pitchFamily="18" charset="0"/>
              </a:defRPr>
            </a:lvl7pPr>
            <a:lvl8pPr marL="3490913" indent="-23495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eorgia" panose="02040502050405020303" pitchFamily="18" charset="0"/>
              </a:defRPr>
            </a:lvl8pPr>
            <a:lvl9pPr marL="3948113" indent="-23495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eorgia" panose="02040502050405020303" pitchFamily="18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8C03F356-E421-4988-B9EF-0F821C0CD330}" type="slidenum">
              <a:rPr lang="en-US" altLang="en-US"/>
              <a:pPr eaLnBrk="1" hangingPunct="1">
                <a:spcBef>
                  <a:spcPct val="0"/>
                </a:spcBef>
              </a:pPr>
              <a:t>12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29664009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226" name="Slide Image Placeholder 1">
            <a:extLst>
              <a:ext uri="{FF2B5EF4-FFF2-40B4-BE49-F238E27FC236}">
                <a16:creationId xmlns="" xmlns:a16="http://schemas.microsoft.com/office/drawing/2014/main" id="{00D3488C-D32B-43DF-9279-5A0A979C1126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719138" y="1163638"/>
            <a:ext cx="5584825" cy="3141662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80227" name="Notes Placeholder 2">
            <a:extLst>
              <a:ext uri="{FF2B5EF4-FFF2-40B4-BE49-F238E27FC236}">
                <a16:creationId xmlns="" xmlns:a16="http://schemas.microsoft.com/office/drawing/2014/main" id="{182E76D8-B8B9-46BB-8AED-4413578F7D5D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dirty="0"/>
          </a:p>
        </p:txBody>
      </p:sp>
      <p:sp>
        <p:nvSpPr>
          <p:cNvPr id="180228" name="Slide Number Placeholder 3">
            <a:extLst>
              <a:ext uri="{FF2B5EF4-FFF2-40B4-BE49-F238E27FC236}">
                <a16:creationId xmlns="" xmlns:a16="http://schemas.microsoft.com/office/drawing/2014/main" id="{3E908ED6-3EE0-4852-81AC-8BA3B0B6CDB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Georgia" panose="02040502050405020303" pitchFamily="18" charset="0"/>
              </a:defRPr>
            </a:lvl1pPr>
            <a:lvl2pPr marL="765175" indent="-293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Georgia" panose="02040502050405020303" pitchFamily="18" charset="0"/>
              </a:defRPr>
            </a:lvl2pPr>
            <a:lvl3pPr marL="1176338" indent="-2349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Georgia" panose="02040502050405020303" pitchFamily="18" charset="0"/>
              </a:defRPr>
            </a:lvl3pPr>
            <a:lvl4pPr marL="1647825" indent="-2349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Georgia" panose="02040502050405020303" pitchFamily="18" charset="0"/>
              </a:defRPr>
            </a:lvl4pPr>
            <a:lvl5pPr marL="2119313" indent="-2349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Georgia" panose="02040502050405020303" pitchFamily="18" charset="0"/>
              </a:defRPr>
            </a:lvl5pPr>
            <a:lvl6pPr marL="2576513" indent="-23495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eorgia" panose="02040502050405020303" pitchFamily="18" charset="0"/>
              </a:defRPr>
            </a:lvl6pPr>
            <a:lvl7pPr marL="3033713" indent="-23495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eorgia" panose="02040502050405020303" pitchFamily="18" charset="0"/>
              </a:defRPr>
            </a:lvl7pPr>
            <a:lvl8pPr marL="3490913" indent="-23495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eorgia" panose="02040502050405020303" pitchFamily="18" charset="0"/>
              </a:defRPr>
            </a:lvl8pPr>
            <a:lvl9pPr marL="3948113" indent="-23495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eorgia" panose="02040502050405020303" pitchFamily="18" charset="0"/>
              </a:defRPr>
            </a:lvl9pPr>
          </a:lstStyle>
          <a:p>
            <a:pPr marL="0" marR="0" lvl="0" indent="0" algn="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869DF3B-8C70-4713-B799-E73E73CB71A0}" type="slidenum">
              <a: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</a:rPr>
              <a:pPr marL="0" marR="0" lvl="0" indent="0" algn="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en-US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55429775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490" name="Slide Image Placeholder 1">
            <a:extLst>
              <a:ext uri="{FF2B5EF4-FFF2-40B4-BE49-F238E27FC236}">
                <a16:creationId xmlns="" xmlns:a16="http://schemas.microsoft.com/office/drawing/2014/main" id="{9D02EFC4-FBBA-413E-B2B8-DDC562E018D1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719138" y="1163638"/>
            <a:ext cx="5584825" cy="3141662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91491" name="Notes Placeholder 2">
            <a:extLst>
              <a:ext uri="{FF2B5EF4-FFF2-40B4-BE49-F238E27FC236}">
                <a16:creationId xmlns="" xmlns:a16="http://schemas.microsoft.com/office/drawing/2014/main" id="{CE63FEF0-1E4B-4893-B790-DB901409A585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dirty="0"/>
          </a:p>
        </p:txBody>
      </p:sp>
      <p:sp>
        <p:nvSpPr>
          <p:cNvPr id="191492" name="Slide Number Placeholder 3">
            <a:extLst>
              <a:ext uri="{FF2B5EF4-FFF2-40B4-BE49-F238E27FC236}">
                <a16:creationId xmlns="" xmlns:a16="http://schemas.microsoft.com/office/drawing/2014/main" id="{908782F2-DDD0-4713-B345-E3A5830A0EF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Georgia" panose="02040502050405020303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Georgia" panose="02040502050405020303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Georgia" panose="02040502050405020303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Georgia" panose="02040502050405020303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Georgia" panose="02040502050405020303" pitchFamily="18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eorgia" panose="02040502050405020303" pitchFamily="18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eorgia" panose="02040502050405020303" pitchFamily="18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eorgia" panose="02040502050405020303" pitchFamily="18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eorgia" panose="02040502050405020303" pitchFamily="18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0CA972B3-EC46-4077-A3F1-3D2D87576D35}" type="slidenum">
              <a:rPr lang="en-GB" altLang="en-US">
                <a:solidFill>
                  <a:srgbClr val="000000"/>
                </a:solidFill>
              </a:rPr>
              <a:pPr eaLnBrk="1" hangingPunct="1">
                <a:spcBef>
                  <a:spcPct val="0"/>
                </a:spcBef>
              </a:pPr>
              <a:t>14</a:t>
            </a:fld>
            <a:endParaRPr lang="en-GB" alt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819879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274" name="Slide Image Placeholder 1">
            <a:extLst>
              <a:ext uri="{FF2B5EF4-FFF2-40B4-BE49-F238E27FC236}">
                <a16:creationId xmlns="" xmlns:a16="http://schemas.microsoft.com/office/drawing/2014/main" id="{5E45701B-290B-4E43-B44A-27F2D75FAA86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719138" y="1163638"/>
            <a:ext cx="5584825" cy="3141662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82275" name="Notes Placeholder 2">
            <a:extLst>
              <a:ext uri="{FF2B5EF4-FFF2-40B4-BE49-F238E27FC236}">
                <a16:creationId xmlns="" xmlns:a16="http://schemas.microsoft.com/office/drawing/2014/main" id="{5F42E2AE-DCCE-4308-A1EE-08110508ADE1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171450" indent="-171450" eaLnBrk="1" hangingPunct="1">
              <a:spcBef>
                <a:spcPct val="0"/>
              </a:spcBef>
              <a:buFont typeface="Arial" panose="020B0604020202020204" pitchFamily="34" charset="0"/>
              <a:buChar char="•"/>
            </a:pPr>
            <a:endParaRPr lang="en-US" altLang="en-US" dirty="0"/>
          </a:p>
        </p:txBody>
      </p:sp>
      <p:sp>
        <p:nvSpPr>
          <p:cNvPr id="182276" name="Slide Number Placeholder 3">
            <a:extLst>
              <a:ext uri="{FF2B5EF4-FFF2-40B4-BE49-F238E27FC236}">
                <a16:creationId xmlns="" xmlns:a16="http://schemas.microsoft.com/office/drawing/2014/main" id="{ED36A832-5127-42A5-8585-9B5B51F3A93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Georgia" panose="02040502050405020303" pitchFamily="18" charset="0"/>
              </a:defRPr>
            </a:lvl1pPr>
            <a:lvl2pPr marL="765175" indent="-293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Georgia" panose="02040502050405020303" pitchFamily="18" charset="0"/>
              </a:defRPr>
            </a:lvl2pPr>
            <a:lvl3pPr marL="1176338" indent="-2349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Georgia" panose="02040502050405020303" pitchFamily="18" charset="0"/>
              </a:defRPr>
            </a:lvl3pPr>
            <a:lvl4pPr marL="1647825" indent="-2349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Georgia" panose="02040502050405020303" pitchFamily="18" charset="0"/>
              </a:defRPr>
            </a:lvl4pPr>
            <a:lvl5pPr marL="2119313" indent="-2349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Georgia" panose="02040502050405020303" pitchFamily="18" charset="0"/>
              </a:defRPr>
            </a:lvl5pPr>
            <a:lvl6pPr marL="2576513" indent="-23495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eorgia" panose="02040502050405020303" pitchFamily="18" charset="0"/>
              </a:defRPr>
            </a:lvl6pPr>
            <a:lvl7pPr marL="3033713" indent="-23495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eorgia" panose="02040502050405020303" pitchFamily="18" charset="0"/>
              </a:defRPr>
            </a:lvl7pPr>
            <a:lvl8pPr marL="3490913" indent="-23495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eorgia" panose="02040502050405020303" pitchFamily="18" charset="0"/>
              </a:defRPr>
            </a:lvl8pPr>
            <a:lvl9pPr marL="3948113" indent="-23495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eorgia" panose="02040502050405020303" pitchFamily="18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8C03F356-E421-4988-B9EF-0F821C0CD330}" type="slidenum">
              <a:rPr lang="en-US" altLang="en-US"/>
              <a:pPr eaLnBrk="1" hangingPunct="1">
                <a:spcBef>
                  <a:spcPct val="0"/>
                </a:spcBef>
              </a:pPr>
              <a:t>15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5015143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0" name="Slide Image Placeholder 1">
            <a:extLst>
              <a:ext uri="{FF2B5EF4-FFF2-40B4-BE49-F238E27FC236}">
                <a16:creationId xmlns="" xmlns:a16="http://schemas.microsoft.com/office/drawing/2014/main" id="{C94E1817-CD49-4229-984E-494E9ED40D13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719138" y="1163638"/>
            <a:ext cx="5584825" cy="3141662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5171" name="Notes Placeholder 2">
            <a:extLst>
              <a:ext uri="{FF2B5EF4-FFF2-40B4-BE49-F238E27FC236}">
                <a16:creationId xmlns="" xmlns:a16="http://schemas.microsoft.com/office/drawing/2014/main" id="{24121BEB-BDAF-40C3-B379-509C86EFB414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b="1" dirty="0"/>
          </a:p>
        </p:txBody>
      </p:sp>
      <p:sp>
        <p:nvSpPr>
          <p:cNvPr id="135172" name="Slide Number Placeholder 3">
            <a:extLst>
              <a:ext uri="{FF2B5EF4-FFF2-40B4-BE49-F238E27FC236}">
                <a16:creationId xmlns="" xmlns:a16="http://schemas.microsoft.com/office/drawing/2014/main" id="{09C4C5E2-B9CA-45DC-86DF-0468B9B6356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Georgia" panose="02040502050405020303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Georgia" panose="02040502050405020303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Georgia" panose="02040502050405020303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Georgia" panose="02040502050405020303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Georgia" panose="02040502050405020303" pitchFamily="18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eorgia" panose="02040502050405020303" pitchFamily="18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eorgia" panose="02040502050405020303" pitchFamily="18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eorgia" panose="02040502050405020303" pitchFamily="18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eorgia" panose="02040502050405020303" pitchFamily="18" charset="0"/>
              </a:defRPr>
            </a:lvl9pPr>
          </a:lstStyle>
          <a:p>
            <a:pPr>
              <a:spcBef>
                <a:spcPct val="0"/>
              </a:spcBef>
            </a:pPr>
            <a:fld id="{C2AF4C71-4951-482F-ADDB-752EAA4E5C89}" type="slidenum">
              <a:rPr lang="en-GB" altLang="en-US">
                <a:solidFill>
                  <a:srgbClr val="000000"/>
                </a:solidFill>
              </a:rPr>
              <a:pPr>
                <a:spcBef>
                  <a:spcPct val="0"/>
                </a:spcBef>
              </a:pPr>
              <a:t>16</a:t>
            </a:fld>
            <a:endParaRPr lang="en-GB" alt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890002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226" name="Slide Image Placeholder 1">
            <a:extLst>
              <a:ext uri="{FF2B5EF4-FFF2-40B4-BE49-F238E27FC236}">
                <a16:creationId xmlns="" xmlns:a16="http://schemas.microsoft.com/office/drawing/2014/main" id="{00D3488C-D32B-43DF-9279-5A0A979C1126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719138" y="1163638"/>
            <a:ext cx="5584825" cy="3141662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80227" name="Notes Placeholder 2">
            <a:extLst>
              <a:ext uri="{FF2B5EF4-FFF2-40B4-BE49-F238E27FC236}">
                <a16:creationId xmlns="" xmlns:a16="http://schemas.microsoft.com/office/drawing/2014/main" id="{182E76D8-B8B9-46BB-8AED-4413578F7D5D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dirty="0"/>
          </a:p>
        </p:txBody>
      </p:sp>
      <p:sp>
        <p:nvSpPr>
          <p:cNvPr id="180228" name="Slide Number Placeholder 3">
            <a:extLst>
              <a:ext uri="{FF2B5EF4-FFF2-40B4-BE49-F238E27FC236}">
                <a16:creationId xmlns="" xmlns:a16="http://schemas.microsoft.com/office/drawing/2014/main" id="{3E908ED6-3EE0-4852-81AC-8BA3B0B6CDB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Georgia" panose="02040502050405020303" pitchFamily="18" charset="0"/>
              </a:defRPr>
            </a:lvl1pPr>
            <a:lvl2pPr marL="765175" indent="-293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Georgia" panose="02040502050405020303" pitchFamily="18" charset="0"/>
              </a:defRPr>
            </a:lvl2pPr>
            <a:lvl3pPr marL="1176338" indent="-2349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Georgia" panose="02040502050405020303" pitchFamily="18" charset="0"/>
              </a:defRPr>
            </a:lvl3pPr>
            <a:lvl4pPr marL="1647825" indent="-2349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Georgia" panose="02040502050405020303" pitchFamily="18" charset="0"/>
              </a:defRPr>
            </a:lvl4pPr>
            <a:lvl5pPr marL="2119313" indent="-2349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Georgia" panose="02040502050405020303" pitchFamily="18" charset="0"/>
              </a:defRPr>
            </a:lvl5pPr>
            <a:lvl6pPr marL="2576513" indent="-23495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eorgia" panose="02040502050405020303" pitchFamily="18" charset="0"/>
              </a:defRPr>
            </a:lvl6pPr>
            <a:lvl7pPr marL="3033713" indent="-23495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eorgia" panose="02040502050405020303" pitchFamily="18" charset="0"/>
              </a:defRPr>
            </a:lvl7pPr>
            <a:lvl8pPr marL="3490913" indent="-23495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eorgia" panose="02040502050405020303" pitchFamily="18" charset="0"/>
              </a:defRPr>
            </a:lvl8pPr>
            <a:lvl9pPr marL="3948113" indent="-23495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eorgia" panose="02040502050405020303" pitchFamily="18" charset="0"/>
              </a:defRPr>
            </a:lvl9pPr>
          </a:lstStyle>
          <a:p>
            <a:pPr marL="0" marR="0" lvl="0" indent="0" algn="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869DF3B-8C70-4713-B799-E73E73CB71A0}" type="slidenum">
              <a: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</a:rPr>
              <a:pPr marL="0" marR="0" lvl="0" indent="0" algn="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0" lang="en-US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70618205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226" name="Slide Image Placeholder 1">
            <a:extLst>
              <a:ext uri="{FF2B5EF4-FFF2-40B4-BE49-F238E27FC236}">
                <a16:creationId xmlns="" xmlns:a16="http://schemas.microsoft.com/office/drawing/2014/main" id="{00D3488C-D32B-43DF-9279-5A0A979C1126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719138" y="1163638"/>
            <a:ext cx="5584825" cy="3141662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80227" name="Notes Placeholder 2">
            <a:extLst>
              <a:ext uri="{FF2B5EF4-FFF2-40B4-BE49-F238E27FC236}">
                <a16:creationId xmlns="" xmlns:a16="http://schemas.microsoft.com/office/drawing/2014/main" id="{182E76D8-B8B9-46BB-8AED-4413578F7D5D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dirty="0"/>
          </a:p>
        </p:txBody>
      </p:sp>
      <p:sp>
        <p:nvSpPr>
          <p:cNvPr id="180228" name="Slide Number Placeholder 3">
            <a:extLst>
              <a:ext uri="{FF2B5EF4-FFF2-40B4-BE49-F238E27FC236}">
                <a16:creationId xmlns="" xmlns:a16="http://schemas.microsoft.com/office/drawing/2014/main" id="{3E908ED6-3EE0-4852-81AC-8BA3B0B6CDB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Georgia" panose="02040502050405020303" pitchFamily="18" charset="0"/>
              </a:defRPr>
            </a:lvl1pPr>
            <a:lvl2pPr marL="765175" indent="-293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Georgia" panose="02040502050405020303" pitchFamily="18" charset="0"/>
              </a:defRPr>
            </a:lvl2pPr>
            <a:lvl3pPr marL="1176338" indent="-2349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Georgia" panose="02040502050405020303" pitchFamily="18" charset="0"/>
              </a:defRPr>
            </a:lvl3pPr>
            <a:lvl4pPr marL="1647825" indent="-2349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Georgia" panose="02040502050405020303" pitchFamily="18" charset="0"/>
              </a:defRPr>
            </a:lvl4pPr>
            <a:lvl5pPr marL="2119313" indent="-2349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Georgia" panose="02040502050405020303" pitchFamily="18" charset="0"/>
              </a:defRPr>
            </a:lvl5pPr>
            <a:lvl6pPr marL="2576513" indent="-23495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eorgia" panose="02040502050405020303" pitchFamily="18" charset="0"/>
              </a:defRPr>
            </a:lvl6pPr>
            <a:lvl7pPr marL="3033713" indent="-23495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eorgia" panose="02040502050405020303" pitchFamily="18" charset="0"/>
              </a:defRPr>
            </a:lvl7pPr>
            <a:lvl8pPr marL="3490913" indent="-23495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eorgia" panose="02040502050405020303" pitchFamily="18" charset="0"/>
              </a:defRPr>
            </a:lvl8pPr>
            <a:lvl9pPr marL="3948113" indent="-23495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eorgia" panose="02040502050405020303" pitchFamily="18" charset="0"/>
              </a:defRPr>
            </a:lvl9pPr>
          </a:lstStyle>
          <a:p>
            <a:pPr marL="0" marR="0" lvl="0" indent="0" algn="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869DF3B-8C70-4713-B799-E73E73CB71A0}" type="slidenum">
              <a: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</a:rPr>
              <a:pPr marL="0" marR="0" lvl="0" indent="0" algn="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18</a:t>
            </a:fld>
            <a:endParaRPr kumimoji="0" lang="en-US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42278820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0" name="Slide Image Placeholder 1">
            <a:extLst>
              <a:ext uri="{FF2B5EF4-FFF2-40B4-BE49-F238E27FC236}">
                <a16:creationId xmlns="" xmlns:a16="http://schemas.microsoft.com/office/drawing/2014/main" id="{C94E1817-CD49-4229-984E-494E9ED40D13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719138" y="1163638"/>
            <a:ext cx="5584825" cy="3141662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5171" name="Notes Placeholder 2">
            <a:extLst>
              <a:ext uri="{FF2B5EF4-FFF2-40B4-BE49-F238E27FC236}">
                <a16:creationId xmlns="" xmlns:a16="http://schemas.microsoft.com/office/drawing/2014/main" id="{24121BEB-BDAF-40C3-B379-509C86EFB414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dirty="0"/>
          </a:p>
        </p:txBody>
      </p:sp>
      <p:sp>
        <p:nvSpPr>
          <p:cNvPr id="135172" name="Slide Number Placeholder 3">
            <a:extLst>
              <a:ext uri="{FF2B5EF4-FFF2-40B4-BE49-F238E27FC236}">
                <a16:creationId xmlns="" xmlns:a16="http://schemas.microsoft.com/office/drawing/2014/main" id="{09C4C5E2-B9CA-45DC-86DF-0468B9B6356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Georgia" panose="02040502050405020303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Georgia" panose="02040502050405020303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Georgia" panose="02040502050405020303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Georgia" panose="02040502050405020303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Georgia" panose="02040502050405020303" pitchFamily="18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eorgia" panose="02040502050405020303" pitchFamily="18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eorgia" panose="02040502050405020303" pitchFamily="18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eorgia" panose="02040502050405020303" pitchFamily="18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eorgia" panose="02040502050405020303" pitchFamily="18" charset="0"/>
              </a:defRPr>
            </a:lvl9pPr>
          </a:lstStyle>
          <a:p>
            <a:pPr>
              <a:spcBef>
                <a:spcPct val="0"/>
              </a:spcBef>
            </a:pPr>
            <a:fld id="{C2AF4C71-4951-482F-ADDB-752EAA4E5C89}" type="slidenum">
              <a:rPr lang="en-GB" altLang="en-US">
                <a:solidFill>
                  <a:srgbClr val="000000"/>
                </a:solidFill>
              </a:rPr>
              <a:pPr>
                <a:spcBef>
                  <a:spcPct val="0"/>
                </a:spcBef>
              </a:pPr>
              <a:t>19</a:t>
            </a:fld>
            <a:endParaRPr lang="en-GB" alt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646648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274" name="Slide Image Placeholder 1">
            <a:extLst>
              <a:ext uri="{FF2B5EF4-FFF2-40B4-BE49-F238E27FC236}">
                <a16:creationId xmlns="" xmlns:a16="http://schemas.microsoft.com/office/drawing/2014/main" id="{5E45701B-290B-4E43-B44A-27F2D75FAA86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719138" y="1163638"/>
            <a:ext cx="5584825" cy="3141662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82275" name="Notes Placeholder 2">
            <a:extLst>
              <a:ext uri="{FF2B5EF4-FFF2-40B4-BE49-F238E27FC236}">
                <a16:creationId xmlns="" xmlns:a16="http://schemas.microsoft.com/office/drawing/2014/main" id="{5F42E2AE-DCCE-4308-A1EE-08110508ADE1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171450" indent="-171450" eaLnBrk="1" hangingPunct="1">
              <a:spcBef>
                <a:spcPct val="0"/>
              </a:spcBef>
              <a:buFont typeface="Arial" panose="020B0604020202020204" pitchFamily="34" charset="0"/>
              <a:buChar char="•"/>
            </a:pPr>
            <a:endParaRPr lang="en-US" altLang="en-US" dirty="0"/>
          </a:p>
        </p:txBody>
      </p:sp>
      <p:sp>
        <p:nvSpPr>
          <p:cNvPr id="182276" name="Slide Number Placeholder 3">
            <a:extLst>
              <a:ext uri="{FF2B5EF4-FFF2-40B4-BE49-F238E27FC236}">
                <a16:creationId xmlns="" xmlns:a16="http://schemas.microsoft.com/office/drawing/2014/main" id="{ED36A832-5127-42A5-8585-9B5B51F3A93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Georgia" panose="02040502050405020303" pitchFamily="18" charset="0"/>
              </a:defRPr>
            </a:lvl1pPr>
            <a:lvl2pPr marL="765175" indent="-293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Georgia" panose="02040502050405020303" pitchFamily="18" charset="0"/>
              </a:defRPr>
            </a:lvl2pPr>
            <a:lvl3pPr marL="1176338" indent="-2349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Georgia" panose="02040502050405020303" pitchFamily="18" charset="0"/>
              </a:defRPr>
            </a:lvl3pPr>
            <a:lvl4pPr marL="1647825" indent="-2349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Georgia" panose="02040502050405020303" pitchFamily="18" charset="0"/>
              </a:defRPr>
            </a:lvl4pPr>
            <a:lvl5pPr marL="2119313" indent="-2349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Georgia" panose="02040502050405020303" pitchFamily="18" charset="0"/>
              </a:defRPr>
            </a:lvl5pPr>
            <a:lvl6pPr marL="2576513" indent="-23495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eorgia" panose="02040502050405020303" pitchFamily="18" charset="0"/>
              </a:defRPr>
            </a:lvl6pPr>
            <a:lvl7pPr marL="3033713" indent="-23495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eorgia" panose="02040502050405020303" pitchFamily="18" charset="0"/>
              </a:defRPr>
            </a:lvl7pPr>
            <a:lvl8pPr marL="3490913" indent="-23495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eorgia" panose="02040502050405020303" pitchFamily="18" charset="0"/>
              </a:defRPr>
            </a:lvl8pPr>
            <a:lvl9pPr marL="3948113" indent="-23495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eorgia" panose="02040502050405020303" pitchFamily="18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8C03F356-E421-4988-B9EF-0F821C0CD330}" type="slidenum">
              <a:rPr lang="en-US" altLang="en-US"/>
              <a:pPr eaLnBrk="1" hangingPunct="1">
                <a:spcBef>
                  <a:spcPct val="0"/>
                </a:spcBef>
              </a:pPr>
              <a:t>2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27460747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226" name="Slide Image Placeholder 1">
            <a:extLst>
              <a:ext uri="{FF2B5EF4-FFF2-40B4-BE49-F238E27FC236}">
                <a16:creationId xmlns="" xmlns:a16="http://schemas.microsoft.com/office/drawing/2014/main" id="{00D3488C-D32B-43DF-9279-5A0A979C1126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719138" y="1163638"/>
            <a:ext cx="5584825" cy="3141662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80227" name="Notes Placeholder 2">
            <a:extLst>
              <a:ext uri="{FF2B5EF4-FFF2-40B4-BE49-F238E27FC236}">
                <a16:creationId xmlns="" xmlns:a16="http://schemas.microsoft.com/office/drawing/2014/main" id="{182E76D8-B8B9-46BB-8AED-4413578F7D5D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dirty="0"/>
          </a:p>
        </p:txBody>
      </p:sp>
      <p:sp>
        <p:nvSpPr>
          <p:cNvPr id="180228" name="Slide Number Placeholder 3">
            <a:extLst>
              <a:ext uri="{FF2B5EF4-FFF2-40B4-BE49-F238E27FC236}">
                <a16:creationId xmlns="" xmlns:a16="http://schemas.microsoft.com/office/drawing/2014/main" id="{3E908ED6-3EE0-4852-81AC-8BA3B0B6CDB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Georgia" panose="02040502050405020303" pitchFamily="18" charset="0"/>
              </a:defRPr>
            </a:lvl1pPr>
            <a:lvl2pPr marL="765175" indent="-293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Georgia" panose="02040502050405020303" pitchFamily="18" charset="0"/>
              </a:defRPr>
            </a:lvl2pPr>
            <a:lvl3pPr marL="1176338" indent="-2349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Georgia" panose="02040502050405020303" pitchFamily="18" charset="0"/>
              </a:defRPr>
            </a:lvl3pPr>
            <a:lvl4pPr marL="1647825" indent="-2349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Georgia" panose="02040502050405020303" pitchFamily="18" charset="0"/>
              </a:defRPr>
            </a:lvl4pPr>
            <a:lvl5pPr marL="2119313" indent="-2349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Georgia" panose="02040502050405020303" pitchFamily="18" charset="0"/>
              </a:defRPr>
            </a:lvl5pPr>
            <a:lvl6pPr marL="2576513" indent="-23495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eorgia" panose="02040502050405020303" pitchFamily="18" charset="0"/>
              </a:defRPr>
            </a:lvl6pPr>
            <a:lvl7pPr marL="3033713" indent="-23495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eorgia" panose="02040502050405020303" pitchFamily="18" charset="0"/>
              </a:defRPr>
            </a:lvl7pPr>
            <a:lvl8pPr marL="3490913" indent="-23495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eorgia" panose="02040502050405020303" pitchFamily="18" charset="0"/>
              </a:defRPr>
            </a:lvl8pPr>
            <a:lvl9pPr marL="3948113" indent="-23495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eorgia" panose="02040502050405020303" pitchFamily="18" charset="0"/>
              </a:defRPr>
            </a:lvl9pPr>
          </a:lstStyle>
          <a:p>
            <a:pPr marL="0" marR="0" lvl="0" indent="0" algn="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869DF3B-8C70-4713-B799-E73E73CB71A0}" type="slidenum">
              <a: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</a:rPr>
              <a:pPr marL="0" marR="0" lvl="0" indent="0" algn="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20</a:t>
            </a:fld>
            <a:endParaRPr kumimoji="0" lang="en-US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23201033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226" name="Slide Image Placeholder 1">
            <a:extLst>
              <a:ext uri="{FF2B5EF4-FFF2-40B4-BE49-F238E27FC236}">
                <a16:creationId xmlns="" xmlns:a16="http://schemas.microsoft.com/office/drawing/2014/main" id="{00D3488C-D32B-43DF-9279-5A0A979C1126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719138" y="1163638"/>
            <a:ext cx="5584825" cy="3141662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80227" name="Notes Placeholder 2">
            <a:extLst>
              <a:ext uri="{FF2B5EF4-FFF2-40B4-BE49-F238E27FC236}">
                <a16:creationId xmlns="" xmlns:a16="http://schemas.microsoft.com/office/drawing/2014/main" id="{182E76D8-B8B9-46BB-8AED-4413578F7D5D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dirty="0"/>
          </a:p>
        </p:txBody>
      </p:sp>
      <p:sp>
        <p:nvSpPr>
          <p:cNvPr id="180228" name="Slide Number Placeholder 3">
            <a:extLst>
              <a:ext uri="{FF2B5EF4-FFF2-40B4-BE49-F238E27FC236}">
                <a16:creationId xmlns="" xmlns:a16="http://schemas.microsoft.com/office/drawing/2014/main" id="{3E908ED6-3EE0-4852-81AC-8BA3B0B6CDB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Georgia" panose="02040502050405020303" pitchFamily="18" charset="0"/>
              </a:defRPr>
            </a:lvl1pPr>
            <a:lvl2pPr marL="765175" indent="-293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Georgia" panose="02040502050405020303" pitchFamily="18" charset="0"/>
              </a:defRPr>
            </a:lvl2pPr>
            <a:lvl3pPr marL="1176338" indent="-2349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Georgia" panose="02040502050405020303" pitchFamily="18" charset="0"/>
              </a:defRPr>
            </a:lvl3pPr>
            <a:lvl4pPr marL="1647825" indent="-2349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Georgia" panose="02040502050405020303" pitchFamily="18" charset="0"/>
              </a:defRPr>
            </a:lvl4pPr>
            <a:lvl5pPr marL="2119313" indent="-2349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Georgia" panose="02040502050405020303" pitchFamily="18" charset="0"/>
              </a:defRPr>
            </a:lvl5pPr>
            <a:lvl6pPr marL="2576513" indent="-23495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eorgia" panose="02040502050405020303" pitchFamily="18" charset="0"/>
              </a:defRPr>
            </a:lvl6pPr>
            <a:lvl7pPr marL="3033713" indent="-23495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eorgia" panose="02040502050405020303" pitchFamily="18" charset="0"/>
              </a:defRPr>
            </a:lvl7pPr>
            <a:lvl8pPr marL="3490913" indent="-23495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eorgia" panose="02040502050405020303" pitchFamily="18" charset="0"/>
              </a:defRPr>
            </a:lvl8pPr>
            <a:lvl9pPr marL="3948113" indent="-23495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eorgia" panose="02040502050405020303" pitchFamily="18" charset="0"/>
              </a:defRPr>
            </a:lvl9pPr>
          </a:lstStyle>
          <a:p>
            <a:pPr marL="0" marR="0" lvl="0" indent="0" algn="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869DF3B-8C70-4713-B799-E73E73CB71A0}" type="slidenum">
              <a: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</a:rPr>
              <a:pPr marL="0" marR="0" lvl="0" indent="0" algn="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21</a:t>
            </a:fld>
            <a:endParaRPr kumimoji="0" lang="en-US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464075585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0" name="Slide Image Placeholder 1">
            <a:extLst>
              <a:ext uri="{FF2B5EF4-FFF2-40B4-BE49-F238E27FC236}">
                <a16:creationId xmlns="" xmlns:a16="http://schemas.microsoft.com/office/drawing/2014/main" id="{C94E1817-CD49-4229-984E-494E9ED40D13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719138" y="1163638"/>
            <a:ext cx="5584825" cy="3141662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5171" name="Notes Placeholder 2">
            <a:extLst>
              <a:ext uri="{FF2B5EF4-FFF2-40B4-BE49-F238E27FC236}">
                <a16:creationId xmlns="" xmlns:a16="http://schemas.microsoft.com/office/drawing/2014/main" id="{24121BEB-BDAF-40C3-B379-509C86EFB414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dirty="0"/>
          </a:p>
        </p:txBody>
      </p:sp>
      <p:sp>
        <p:nvSpPr>
          <p:cNvPr id="135172" name="Slide Number Placeholder 3">
            <a:extLst>
              <a:ext uri="{FF2B5EF4-FFF2-40B4-BE49-F238E27FC236}">
                <a16:creationId xmlns="" xmlns:a16="http://schemas.microsoft.com/office/drawing/2014/main" id="{09C4C5E2-B9CA-45DC-86DF-0468B9B6356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Georgia" panose="02040502050405020303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Georgia" panose="02040502050405020303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Georgia" panose="02040502050405020303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Georgia" panose="02040502050405020303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Georgia" panose="02040502050405020303" pitchFamily="18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eorgia" panose="02040502050405020303" pitchFamily="18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eorgia" panose="02040502050405020303" pitchFamily="18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eorgia" panose="02040502050405020303" pitchFamily="18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eorgia" panose="02040502050405020303" pitchFamily="18" charset="0"/>
              </a:defRPr>
            </a:lvl9pPr>
          </a:lstStyle>
          <a:p>
            <a:pPr>
              <a:spcBef>
                <a:spcPct val="0"/>
              </a:spcBef>
            </a:pPr>
            <a:fld id="{C2AF4C71-4951-482F-ADDB-752EAA4E5C89}" type="slidenum">
              <a:rPr lang="en-GB" altLang="en-US">
                <a:solidFill>
                  <a:srgbClr val="000000"/>
                </a:solidFill>
              </a:rPr>
              <a:pPr>
                <a:spcBef>
                  <a:spcPct val="0"/>
                </a:spcBef>
              </a:pPr>
              <a:t>22</a:t>
            </a:fld>
            <a:endParaRPr lang="en-GB" alt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724000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226" name="Slide Image Placeholder 1">
            <a:extLst>
              <a:ext uri="{FF2B5EF4-FFF2-40B4-BE49-F238E27FC236}">
                <a16:creationId xmlns="" xmlns:a16="http://schemas.microsoft.com/office/drawing/2014/main" id="{00D3488C-D32B-43DF-9279-5A0A979C1126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719138" y="1163638"/>
            <a:ext cx="5584825" cy="3141662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80227" name="Notes Placeholder 2">
            <a:extLst>
              <a:ext uri="{FF2B5EF4-FFF2-40B4-BE49-F238E27FC236}">
                <a16:creationId xmlns="" xmlns:a16="http://schemas.microsoft.com/office/drawing/2014/main" id="{182E76D8-B8B9-46BB-8AED-4413578F7D5D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dirty="0"/>
          </a:p>
        </p:txBody>
      </p:sp>
      <p:sp>
        <p:nvSpPr>
          <p:cNvPr id="180228" name="Slide Number Placeholder 3">
            <a:extLst>
              <a:ext uri="{FF2B5EF4-FFF2-40B4-BE49-F238E27FC236}">
                <a16:creationId xmlns="" xmlns:a16="http://schemas.microsoft.com/office/drawing/2014/main" id="{3E908ED6-3EE0-4852-81AC-8BA3B0B6CDB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Georgia" panose="02040502050405020303" pitchFamily="18" charset="0"/>
              </a:defRPr>
            </a:lvl1pPr>
            <a:lvl2pPr marL="765175" indent="-293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Georgia" panose="02040502050405020303" pitchFamily="18" charset="0"/>
              </a:defRPr>
            </a:lvl2pPr>
            <a:lvl3pPr marL="1176338" indent="-2349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Georgia" panose="02040502050405020303" pitchFamily="18" charset="0"/>
              </a:defRPr>
            </a:lvl3pPr>
            <a:lvl4pPr marL="1647825" indent="-2349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Georgia" panose="02040502050405020303" pitchFamily="18" charset="0"/>
              </a:defRPr>
            </a:lvl4pPr>
            <a:lvl5pPr marL="2119313" indent="-2349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Georgia" panose="02040502050405020303" pitchFamily="18" charset="0"/>
              </a:defRPr>
            </a:lvl5pPr>
            <a:lvl6pPr marL="2576513" indent="-23495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eorgia" panose="02040502050405020303" pitchFamily="18" charset="0"/>
              </a:defRPr>
            </a:lvl6pPr>
            <a:lvl7pPr marL="3033713" indent="-23495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eorgia" panose="02040502050405020303" pitchFamily="18" charset="0"/>
              </a:defRPr>
            </a:lvl7pPr>
            <a:lvl8pPr marL="3490913" indent="-23495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eorgia" panose="02040502050405020303" pitchFamily="18" charset="0"/>
              </a:defRPr>
            </a:lvl8pPr>
            <a:lvl9pPr marL="3948113" indent="-23495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eorgia" panose="02040502050405020303" pitchFamily="18" charset="0"/>
              </a:defRPr>
            </a:lvl9pPr>
          </a:lstStyle>
          <a:p>
            <a:pPr marL="0" marR="0" lvl="0" indent="0" algn="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869DF3B-8C70-4713-B799-E73E73CB71A0}" type="slidenum">
              <a: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</a:rPr>
              <a:pPr marL="0" marR="0" lvl="0" indent="0" algn="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23</a:t>
            </a:fld>
            <a:endParaRPr kumimoji="0" lang="en-US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628232212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226" name="Slide Image Placeholder 1">
            <a:extLst>
              <a:ext uri="{FF2B5EF4-FFF2-40B4-BE49-F238E27FC236}">
                <a16:creationId xmlns="" xmlns:a16="http://schemas.microsoft.com/office/drawing/2014/main" id="{00D3488C-D32B-43DF-9279-5A0A979C1126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719138" y="1163638"/>
            <a:ext cx="5584825" cy="3141662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80227" name="Notes Placeholder 2">
            <a:extLst>
              <a:ext uri="{FF2B5EF4-FFF2-40B4-BE49-F238E27FC236}">
                <a16:creationId xmlns="" xmlns:a16="http://schemas.microsoft.com/office/drawing/2014/main" id="{182E76D8-B8B9-46BB-8AED-4413578F7D5D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dirty="0"/>
          </a:p>
        </p:txBody>
      </p:sp>
      <p:sp>
        <p:nvSpPr>
          <p:cNvPr id="180228" name="Slide Number Placeholder 3">
            <a:extLst>
              <a:ext uri="{FF2B5EF4-FFF2-40B4-BE49-F238E27FC236}">
                <a16:creationId xmlns="" xmlns:a16="http://schemas.microsoft.com/office/drawing/2014/main" id="{3E908ED6-3EE0-4852-81AC-8BA3B0B6CDB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Georgia" panose="02040502050405020303" pitchFamily="18" charset="0"/>
              </a:defRPr>
            </a:lvl1pPr>
            <a:lvl2pPr marL="765175" indent="-293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Georgia" panose="02040502050405020303" pitchFamily="18" charset="0"/>
              </a:defRPr>
            </a:lvl2pPr>
            <a:lvl3pPr marL="1176338" indent="-2349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Georgia" panose="02040502050405020303" pitchFamily="18" charset="0"/>
              </a:defRPr>
            </a:lvl3pPr>
            <a:lvl4pPr marL="1647825" indent="-2349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Georgia" panose="02040502050405020303" pitchFamily="18" charset="0"/>
              </a:defRPr>
            </a:lvl4pPr>
            <a:lvl5pPr marL="2119313" indent="-2349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Georgia" panose="02040502050405020303" pitchFamily="18" charset="0"/>
              </a:defRPr>
            </a:lvl5pPr>
            <a:lvl6pPr marL="2576513" indent="-23495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eorgia" panose="02040502050405020303" pitchFamily="18" charset="0"/>
              </a:defRPr>
            </a:lvl6pPr>
            <a:lvl7pPr marL="3033713" indent="-23495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eorgia" panose="02040502050405020303" pitchFamily="18" charset="0"/>
              </a:defRPr>
            </a:lvl7pPr>
            <a:lvl8pPr marL="3490913" indent="-23495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eorgia" panose="02040502050405020303" pitchFamily="18" charset="0"/>
              </a:defRPr>
            </a:lvl8pPr>
            <a:lvl9pPr marL="3948113" indent="-23495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eorgia" panose="02040502050405020303" pitchFamily="18" charset="0"/>
              </a:defRPr>
            </a:lvl9pPr>
          </a:lstStyle>
          <a:p>
            <a:pPr marL="0" marR="0" lvl="0" indent="0" algn="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869DF3B-8C70-4713-B799-E73E73CB71A0}" type="slidenum">
              <a: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</a:rPr>
              <a:pPr marL="0" marR="0" lvl="0" indent="0" algn="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24</a:t>
            </a:fld>
            <a:endParaRPr kumimoji="0" lang="en-US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874443314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226" name="Slide Image Placeholder 1">
            <a:extLst>
              <a:ext uri="{FF2B5EF4-FFF2-40B4-BE49-F238E27FC236}">
                <a16:creationId xmlns="" xmlns:a16="http://schemas.microsoft.com/office/drawing/2014/main" id="{00D3488C-D32B-43DF-9279-5A0A979C1126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719138" y="1163638"/>
            <a:ext cx="5584825" cy="3141662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80227" name="Notes Placeholder 2">
            <a:extLst>
              <a:ext uri="{FF2B5EF4-FFF2-40B4-BE49-F238E27FC236}">
                <a16:creationId xmlns="" xmlns:a16="http://schemas.microsoft.com/office/drawing/2014/main" id="{182E76D8-B8B9-46BB-8AED-4413578F7D5D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dirty="0"/>
          </a:p>
        </p:txBody>
      </p:sp>
      <p:sp>
        <p:nvSpPr>
          <p:cNvPr id="180228" name="Slide Number Placeholder 3">
            <a:extLst>
              <a:ext uri="{FF2B5EF4-FFF2-40B4-BE49-F238E27FC236}">
                <a16:creationId xmlns="" xmlns:a16="http://schemas.microsoft.com/office/drawing/2014/main" id="{3E908ED6-3EE0-4852-81AC-8BA3B0B6CDB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Georgia" panose="02040502050405020303" pitchFamily="18" charset="0"/>
              </a:defRPr>
            </a:lvl1pPr>
            <a:lvl2pPr marL="765175" indent="-293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Georgia" panose="02040502050405020303" pitchFamily="18" charset="0"/>
              </a:defRPr>
            </a:lvl2pPr>
            <a:lvl3pPr marL="1176338" indent="-2349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Georgia" panose="02040502050405020303" pitchFamily="18" charset="0"/>
              </a:defRPr>
            </a:lvl3pPr>
            <a:lvl4pPr marL="1647825" indent="-2349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Georgia" panose="02040502050405020303" pitchFamily="18" charset="0"/>
              </a:defRPr>
            </a:lvl4pPr>
            <a:lvl5pPr marL="2119313" indent="-2349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Georgia" panose="02040502050405020303" pitchFamily="18" charset="0"/>
              </a:defRPr>
            </a:lvl5pPr>
            <a:lvl6pPr marL="2576513" indent="-23495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eorgia" panose="02040502050405020303" pitchFamily="18" charset="0"/>
              </a:defRPr>
            </a:lvl6pPr>
            <a:lvl7pPr marL="3033713" indent="-23495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eorgia" panose="02040502050405020303" pitchFamily="18" charset="0"/>
              </a:defRPr>
            </a:lvl7pPr>
            <a:lvl8pPr marL="3490913" indent="-23495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eorgia" panose="02040502050405020303" pitchFamily="18" charset="0"/>
              </a:defRPr>
            </a:lvl8pPr>
            <a:lvl9pPr marL="3948113" indent="-23495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eorgia" panose="02040502050405020303" pitchFamily="18" charset="0"/>
              </a:defRPr>
            </a:lvl9pPr>
          </a:lstStyle>
          <a:p>
            <a:pPr marL="0" marR="0" lvl="0" indent="0" algn="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869DF3B-8C70-4713-B799-E73E73CB71A0}" type="slidenum">
              <a: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</a:rPr>
              <a:pPr marL="0" marR="0" lvl="0" indent="0" algn="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25</a:t>
            </a:fld>
            <a:endParaRPr kumimoji="0" lang="en-US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204997711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226" name="Slide Image Placeholder 1">
            <a:extLst>
              <a:ext uri="{FF2B5EF4-FFF2-40B4-BE49-F238E27FC236}">
                <a16:creationId xmlns="" xmlns:a16="http://schemas.microsoft.com/office/drawing/2014/main" id="{00D3488C-D32B-43DF-9279-5A0A979C1126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719138" y="1163638"/>
            <a:ext cx="5584825" cy="3141662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80227" name="Notes Placeholder 2">
            <a:extLst>
              <a:ext uri="{FF2B5EF4-FFF2-40B4-BE49-F238E27FC236}">
                <a16:creationId xmlns="" xmlns:a16="http://schemas.microsoft.com/office/drawing/2014/main" id="{182E76D8-B8B9-46BB-8AED-4413578F7D5D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dirty="0"/>
          </a:p>
        </p:txBody>
      </p:sp>
      <p:sp>
        <p:nvSpPr>
          <p:cNvPr id="180228" name="Slide Number Placeholder 3">
            <a:extLst>
              <a:ext uri="{FF2B5EF4-FFF2-40B4-BE49-F238E27FC236}">
                <a16:creationId xmlns="" xmlns:a16="http://schemas.microsoft.com/office/drawing/2014/main" id="{3E908ED6-3EE0-4852-81AC-8BA3B0B6CDB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Georgia" panose="02040502050405020303" pitchFamily="18" charset="0"/>
              </a:defRPr>
            </a:lvl1pPr>
            <a:lvl2pPr marL="765175" indent="-293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Georgia" panose="02040502050405020303" pitchFamily="18" charset="0"/>
              </a:defRPr>
            </a:lvl2pPr>
            <a:lvl3pPr marL="1176338" indent="-2349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Georgia" panose="02040502050405020303" pitchFamily="18" charset="0"/>
              </a:defRPr>
            </a:lvl3pPr>
            <a:lvl4pPr marL="1647825" indent="-2349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Georgia" panose="02040502050405020303" pitchFamily="18" charset="0"/>
              </a:defRPr>
            </a:lvl4pPr>
            <a:lvl5pPr marL="2119313" indent="-2349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Georgia" panose="02040502050405020303" pitchFamily="18" charset="0"/>
              </a:defRPr>
            </a:lvl5pPr>
            <a:lvl6pPr marL="2576513" indent="-23495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eorgia" panose="02040502050405020303" pitchFamily="18" charset="0"/>
              </a:defRPr>
            </a:lvl6pPr>
            <a:lvl7pPr marL="3033713" indent="-23495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eorgia" panose="02040502050405020303" pitchFamily="18" charset="0"/>
              </a:defRPr>
            </a:lvl7pPr>
            <a:lvl8pPr marL="3490913" indent="-23495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eorgia" panose="02040502050405020303" pitchFamily="18" charset="0"/>
              </a:defRPr>
            </a:lvl8pPr>
            <a:lvl9pPr marL="3948113" indent="-23495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eorgia" panose="02040502050405020303" pitchFamily="18" charset="0"/>
              </a:defRPr>
            </a:lvl9pPr>
          </a:lstStyle>
          <a:p>
            <a:pPr marL="0" marR="0" lvl="0" indent="0" algn="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869DF3B-8C70-4713-B799-E73E73CB71A0}" type="slidenum">
              <a: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</a:rPr>
              <a:pPr marL="0" marR="0" lvl="0" indent="0" algn="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26</a:t>
            </a:fld>
            <a:endParaRPr kumimoji="0" lang="en-US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503545112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0" name="Slide Image Placeholder 1">
            <a:extLst>
              <a:ext uri="{FF2B5EF4-FFF2-40B4-BE49-F238E27FC236}">
                <a16:creationId xmlns="" xmlns:a16="http://schemas.microsoft.com/office/drawing/2014/main" id="{C94E1817-CD49-4229-984E-494E9ED40D13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719138" y="1163638"/>
            <a:ext cx="5584825" cy="3141662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5171" name="Notes Placeholder 2">
            <a:extLst>
              <a:ext uri="{FF2B5EF4-FFF2-40B4-BE49-F238E27FC236}">
                <a16:creationId xmlns="" xmlns:a16="http://schemas.microsoft.com/office/drawing/2014/main" id="{24121BEB-BDAF-40C3-B379-509C86EFB414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dirty="0"/>
          </a:p>
        </p:txBody>
      </p:sp>
      <p:sp>
        <p:nvSpPr>
          <p:cNvPr id="135172" name="Slide Number Placeholder 3">
            <a:extLst>
              <a:ext uri="{FF2B5EF4-FFF2-40B4-BE49-F238E27FC236}">
                <a16:creationId xmlns="" xmlns:a16="http://schemas.microsoft.com/office/drawing/2014/main" id="{09C4C5E2-B9CA-45DC-86DF-0468B9B6356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Georgia" panose="02040502050405020303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Georgia" panose="02040502050405020303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Georgia" panose="02040502050405020303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Georgia" panose="02040502050405020303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Georgia" panose="02040502050405020303" pitchFamily="18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eorgia" panose="02040502050405020303" pitchFamily="18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eorgia" panose="02040502050405020303" pitchFamily="18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eorgia" panose="02040502050405020303" pitchFamily="18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eorgia" panose="02040502050405020303" pitchFamily="18" charset="0"/>
              </a:defRPr>
            </a:lvl9pPr>
          </a:lstStyle>
          <a:p>
            <a:pPr>
              <a:spcBef>
                <a:spcPct val="0"/>
              </a:spcBef>
            </a:pPr>
            <a:fld id="{C2AF4C71-4951-482F-ADDB-752EAA4E5C89}" type="slidenum">
              <a:rPr lang="en-GB" altLang="en-US">
                <a:solidFill>
                  <a:srgbClr val="000000"/>
                </a:solidFill>
              </a:rPr>
              <a:pPr>
                <a:spcBef>
                  <a:spcPct val="0"/>
                </a:spcBef>
              </a:pPr>
              <a:t>27</a:t>
            </a:fld>
            <a:endParaRPr lang="en-GB" alt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3943577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490" name="Slide Image Placeholder 1">
            <a:extLst>
              <a:ext uri="{FF2B5EF4-FFF2-40B4-BE49-F238E27FC236}">
                <a16:creationId xmlns="" xmlns:a16="http://schemas.microsoft.com/office/drawing/2014/main" id="{9D02EFC4-FBBA-413E-B2B8-DDC562E018D1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719138" y="1163638"/>
            <a:ext cx="5584825" cy="3141662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91491" name="Notes Placeholder 2">
            <a:extLst>
              <a:ext uri="{FF2B5EF4-FFF2-40B4-BE49-F238E27FC236}">
                <a16:creationId xmlns="" xmlns:a16="http://schemas.microsoft.com/office/drawing/2014/main" id="{CE63FEF0-1E4B-4893-B790-DB901409A585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dirty="0"/>
          </a:p>
        </p:txBody>
      </p:sp>
      <p:sp>
        <p:nvSpPr>
          <p:cNvPr id="191492" name="Slide Number Placeholder 3">
            <a:extLst>
              <a:ext uri="{FF2B5EF4-FFF2-40B4-BE49-F238E27FC236}">
                <a16:creationId xmlns="" xmlns:a16="http://schemas.microsoft.com/office/drawing/2014/main" id="{908782F2-DDD0-4713-B345-E3A5830A0EF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Georgia" panose="02040502050405020303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Georgia" panose="02040502050405020303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Georgia" panose="02040502050405020303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Georgia" panose="02040502050405020303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Georgia" panose="02040502050405020303" pitchFamily="18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eorgia" panose="02040502050405020303" pitchFamily="18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eorgia" panose="02040502050405020303" pitchFamily="18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eorgia" panose="02040502050405020303" pitchFamily="18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eorgia" panose="02040502050405020303" pitchFamily="18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0CA972B3-EC46-4077-A3F1-3D2D87576D35}" type="slidenum">
              <a:rPr lang="en-GB" altLang="en-US">
                <a:solidFill>
                  <a:srgbClr val="000000"/>
                </a:solidFill>
              </a:rPr>
              <a:pPr eaLnBrk="1" hangingPunct="1">
                <a:spcBef>
                  <a:spcPct val="0"/>
                </a:spcBef>
              </a:pPr>
              <a:t>28</a:t>
            </a:fld>
            <a:endParaRPr lang="en-GB" alt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2793622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226" name="Slide Image Placeholder 1">
            <a:extLst>
              <a:ext uri="{FF2B5EF4-FFF2-40B4-BE49-F238E27FC236}">
                <a16:creationId xmlns="" xmlns:a16="http://schemas.microsoft.com/office/drawing/2014/main" id="{00D3488C-D32B-43DF-9279-5A0A979C1126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719138" y="1163638"/>
            <a:ext cx="5584825" cy="3141662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80227" name="Notes Placeholder 2">
            <a:extLst>
              <a:ext uri="{FF2B5EF4-FFF2-40B4-BE49-F238E27FC236}">
                <a16:creationId xmlns="" xmlns:a16="http://schemas.microsoft.com/office/drawing/2014/main" id="{182E76D8-B8B9-46BB-8AED-4413578F7D5D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dirty="0"/>
          </a:p>
        </p:txBody>
      </p:sp>
      <p:sp>
        <p:nvSpPr>
          <p:cNvPr id="180228" name="Slide Number Placeholder 3">
            <a:extLst>
              <a:ext uri="{FF2B5EF4-FFF2-40B4-BE49-F238E27FC236}">
                <a16:creationId xmlns="" xmlns:a16="http://schemas.microsoft.com/office/drawing/2014/main" id="{3E908ED6-3EE0-4852-81AC-8BA3B0B6CDB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Georgia" panose="02040502050405020303" pitchFamily="18" charset="0"/>
              </a:defRPr>
            </a:lvl1pPr>
            <a:lvl2pPr marL="765175" indent="-293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Georgia" panose="02040502050405020303" pitchFamily="18" charset="0"/>
              </a:defRPr>
            </a:lvl2pPr>
            <a:lvl3pPr marL="1176338" indent="-2349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Georgia" panose="02040502050405020303" pitchFamily="18" charset="0"/>
              </a:defRPr>
            </a:lvl3pPr>
            <a:lvl4pPr marL="1647825" indent="-2349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Georgia" panose="02040502050405020303" pitchFamily="18" charset="0"/>
              </a:defRPr>
            </a:lvl4pPr>
            <a:lvl5pPr marL="2119313" indent="-2349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Georgia" panose="02040502050405020303" pitchFamily="18" charset="0"/>
              </a:defRPr>
            </a:lvl5pPr>
            <a:lvl6pPr marL="2576513" indent="-23495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eorgia" panose="02040502050405020303" pitchFamily="18" charset="0"/>
              </a:defRPr>
            </a:lvl6pPr>
            <a:lvl7pPr marL="3033713" indent="-23495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eorgia" panose="02040502050405020303" pitchFamily="18" charset="0"/>
              </a:defRPr>
            </a:lvl7pPr>
            <a:lvl8pPr marL="3490913" indent="-23495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eorgia" panose="02040502050405020303" pitchFamily="18" charset="0"/>
              </a:defRPr>
            </a:lvl8pPr>
            <a:lvl9pPr marL="3948113" indent="-23495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eorgia" panose="02040502050405020303" pitchFamily="18" charset="0"/>
              </a:defRPr>
            </a:lvl9pPr>
          </a:lstStyle>
          <a:p>
            <a:pPr marL="0" marR="0" lvl="0" indent="0" algn="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869DF3B-8C70-4713-B799-E73E73CB71A0}" type="slidenum">
              <a: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</a:rPr>
              <a:pPr marL="0" marR="0" lvl="0" indent="0" algn="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29</a:t>
            </a:fld>
            <a:endParaRPr kumimoji="0" lang="en-US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79464653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0" name="Slide Image Placeholder 1">
            <a:extLst>
              <a:ext uri="{FF2B5EF4-FFF2-40B4-BE49-F238E27FC236}">
                <a16:creationId xmlns="" xmlns:a16="http://schemas.microsoft.com/office/drawing/2014/main" id="{C94E1817-CD49-4229-984E-494E9ED40D13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719138" y="1163638"/>
            <a:ext cx="5584825" cy="3141662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5171" name="Notes Placeholder 2">
            <a:extLst>
              <a:ext uri="{FF2B5EF4-FFF2-40B4-BE49-F238E27FC236}">
                <a16:creationId xmlns="" xmlns:a16="http://schemas.microsoft.com/office/drawing/2014/main" id="{24121BEB-BDAF-40C3-B379-509C86EFB414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IN" altLang="en-US" dirty="0"/>
          </a:p>
        </p:txBody>
      </p:sp>
      <p:sp>
        <p:nvSpPr>
          <p:cNvPr id="135172" name="Slide Number Placeholder 3">
            <a:extLst>
              <a:ext uri="{FF2B5EF4-FFF2-40B4-BE49-F238E27FC236}">
                <a16:creationId xmlns="" xmlns:a16="http://schemas.microsoft.com/office/drawing/2014/main" id="{09C4C5E2-B9CA-45DC-86DF-0468B9B6356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Georgia" panose="02040502050405020303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Georgia" panose="02040502050405020303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Georgia" panose="02040502050405020303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Georgia" panose="02040502050405020303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Georgia" panose="02040502050405020303" pitchFamily="18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eorgia" panose="02040502050405020303" pitchFamily="18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eorgia" panose="02040502050405020303" pitchFamily="18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eorgia" panose="02040502050405020303" pitchFamily="18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eorgia" panose="02040502050405020303" pitchFamily="18" charset="0"/>
              </a:defRPr>
            </a:lvl9pPr>
          </a:lstStyle>
          <a:p>
            <a:pPr>
              <a:spcBef>
                <a:spcPct val="0"/>
              </a:spcBef>
            </a:pPr>
            <a:fld id="{C2AF4C71-4951-482F-ADDB-752EAA4E5C89}" type="slidenum">
              <a:rPr lang="en-GB" altLang="en-US">
                <a:solidFill>
                  <a:srgbClr val="000000"/>
                </a:solidFill>
              </a:rPr>
              <a:pPr>
                <a:spcBef>
                  <a:spcPct val="0"/>
                </a:spcBef>
              </a:pPr>
              <a:t>3</a:t>
            </a:fld>
            <a:endParaRPr lang="en-GB" alt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6751907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0" name="Slide Image Placeholder 1">
            <a:extLst>
              <a:ext uri="{FF2B5EF4-FFF2-40B4-BE49-F238E27FC236}">
                <a16:creationId xmlns="" xmlns:a16="http://schemas.microsoft.com/office/drawing/2014/main" id="{C94E1817-CD49-4229-984E-494E9ED40D13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719138" y="1163638"/>
            <a:ext cx="5584825" cy="3141662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5171" name="Notes Placeholder 2">
            <a:extLst>
              <a:ext uri="{FF2B5EF4-FFF2-40B4-BE49-F238E27FC236}">
                <a16:creationId xmlns="" xmlns:a16="http://schemas.microsoft.com/office/drawing/2014/main" id="{24121BEB-BDAF-40C3-B379-509C86EFB414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dirty="0"/>
          </a:p>
        </p:txBody>
      </p:sp>
      <p:sp>
        <p:nvSpPr>
          <p:cNvPr id="135172" name="Slide Number Placeholder 3">
            <a:extLst>
              <a:ext uri="{FF2B5EF4-FFF2-40B4-BE49-F238E27FC236}">
                <a16:creationId xmlns="" xmlns:a16="http://schemas.microsoft.com/office/drawing/2014/main" id="{09C4C5E2-B9CA-45DC-86DF-0468B9B6356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Georgia" panose="02040502050405020303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Georgia" panose="02040502050405020303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Georgia" panose="02040502050405020303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Georgia" panose="02040502050405020303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Georgia" panose="02040502050405020303" pitchFamily="18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eorgia" panose="02040502050405020303" pitchFamily="18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eorgia" panose="02040502050405020303" pitchFamily="18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eorgia" panose="02040502050405020303" pitchFamily="18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eorgia" panose="02040502050405020303" pitchFamily="18" charset="0"/>
              </a:defRPr>
            </a:lvl9pPr>
          </a:lstStyle>
          <a:p>
            <a:pPr>
              <a:spcBef>
                <a:spcPct val="0"/>
              </a:spcBef>
            </a:pPr>
            <a:fld id="{C2AF4C71-4951-482F-ADDB-752EAA4E5C89}" type="slidenum">
              <a:rPr lang="en-GB" altLang="en-US">
                <a:solidFill>
                  <a:srgbClr val="000000"/>
                </a:solidFill>
              </a:rPr>
              <a:pPr>
                <a:spcBef>
                  <a:spcPct val="0"/>
                </a:spcBef>
              </a:pPr>
              <a:t>30</a:t>
            </a:fld>
            <a:endParaRPr lang="en-GB" alt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9948158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490" name="Slide Image Placeholder 1">
            <a:extLst>
              <a:ext uri="{FF2B5EF4-FFF2-40B4-BE49-F238E27FC236}">
                <a16:creationId xmlns="" xmlns:a16="http://schemas.microsoft.com/office/drawing/2014/main" id="{9D02EFC4-FBBA-413E-B2B8-DDC562E018D1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719138" y="1163638"/>
            <a:ext cx="5584825" cy="3141662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91491" name="Notes Placeholder 2">
            <a:extLst>
              <a:ext uri="{FF2B5EF4-FFF2-40B4-BE49-F238E27FC236}">
                <a16:creationId xmlns="" xmlns:a16="http://schemas.microsoft.com/office/drawing/2014/main" id="{CE63FEF0-1E4B-4893-B790-DB901409A585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dirty="0"/>
          </a:p>
        </p:txBody>
      </p:sp>
      <p:sp>
        <p:nvSpPr>
          <p:cNvPr id="191492" name="Slide Number Placeholder 3">
            <a:extLst>
              <a:ext uri="{FF2B5EF4-FFF2-40B4-BE49-F238E27FC236}">
                <a16:creationId xmlns="" xmlns:a16="http://schemas.microsoft.com/office/drawing/2014/main" id="{908782F2-DDD0-4713-B345-E3A5830A0EF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Georgia" panose="02040502050405020303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Georgia" panose="02040502050405020303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Georgia" panose="02040502050405020303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Georgia" panose="02040502050405020303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Georgia" panose="02040502050405020303" pitchFamily="18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eorgia" panose="02040502050405020303" pitchFamily="18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eorgia" panose="02040502050405020303" pitchFamily="18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eorgia" panose="02040502050405020303" pitchFamily="18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eorgia" panose="02040502050405020303" pitchFamily="18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0CA972B3-EC46-4077-A3F1-3D2D87576D35}" type="slidenum">
              <a:rPr lang="en-GB" altLang="en-US">
                <a:solidFill>
                  <a:srgbClr val="000000"/>
                </a:solidFill>
              </a:rPr>
              <a:pPr eaLnBrk="1" hangingPunct="1">
                <a:spcBef>
                  <a:spcPct val="0"/>
                </a:spcBef>
              </a:pPr>
              <a:t>31</a:t>
            </a:fld>
            <a:endParaRPr lang="en-GB" alt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5838271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490" name="Slide Image Placeholder 1">
            <a:extLst>
              <a:ext uri="{FF2B5EF4-FFF2-40B4-BE49-F238E27FC236}">
                <a16:creationId xmlns="" xmlns:a16="http://schemas.microsoft.com/office/drawing/2014/main" id="{9D02EFC4-FBBA-413E-B2B8-DDC562E018D1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719138" y="1163638"/>
            <a:ext cx="5584825" cy="3141662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91491" name="Notes Placeholder 2">
            <a:extLst>
              <a:ext uri="{FF2B5EF4-FFF2-40B4-BE49-F238E27FC236}">
                <a16:creationId xmlns="" xmlns:a16="http://schemas.microsoft.com/office/drawing/2014/main" id="{CE63FEF0-1E4B-4893-B790-DB901409A585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dirty="0"/>
          </a:p>
        </p:txBody>
      </p:sp>
      <p:sp>
        <p:nvSpPr>
          <p:cNvPr id="191492" name="Slide Number Placeholder 3">
            <a:extLst>
              <a:ext uri="{FF2B5EF4-FFF2-40B4-BE49-F238E27FC236}">
                <a16:creationId xmlns="" xmlns:a16="http://schemas.microsoft.com/office/drawing/2014/main" id="{908782F2-DDD0-4713-B345-E3A5830A0EF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Georgia" panose="02040502050405020303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Georgia" panose="02040502050405020303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Georgia" panose="02040502050405020303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Georgia" panose="02040502050405020303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Georgia" panose="02040502050405020303" pitchFamily="18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eorgia" panose="02040502050405020303" pitchFamily="18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eorgia" panose="02040502050405020303" pitchFamily="18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eorgia" panose="02040502050405020303" pitchFamily="18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eorgia" panose="02040502050405020303" pitchFamily="18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0CA972B3-EC46-4077-A3F1-3D2D87576D35}" type="slidenum">
              <a:rPr lang="en-GB" altLang="en-US">
                <a:solidFill>
                  <a:srgbClr val="000000"/>
                </a:solidFill>
              </a:rPr>
              <a:pPr eaLnBrk="1" hangingPunct="1">
                <a:spcBef>
                  <a:spcPct val="0"/>
                </a:spcBef>
              </a:pPr>
              <a:t>32</a:t>
            </a:fld>
            <a:endParaRPr lang="en-GB" alt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2321593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19138" y="1163638"/>
            <a:ext cx="5584825" cy="31416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687CC1-C254-4BAA-9002-DE3773B193B7}" type="slidenum">
              <a:rPr lang="en-GB" altLang="en-US" smtClean="0"/>
              <a:pPr/>
              <a:t>33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423466944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226" name="Slide Image Placeholder 1">
            <a:extLst>
              <a:ext uri="{FF2B5EF4-FFF2-40B4-BE49-F238E27FC236}">
                <a16:creationId xmlns="" xmlns:a16="http://schemas.microsoft.com/office/drawing/2014/main" id="{00D3488C-D32B-43DF-9279-5A0A979C1126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719138" y="1163638"/>
            <a:ext cx="5584825" cy="3141662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80227" name="Notes Placeholder 2">
            <a:extLst>
              <a:ext uri="{FF2B5EF4-FFF2-40B4-BE49-F238E27FC236}">
                <a16:creationId xmlns="" xmlns:a16="http://schemas.microsoft.com/office/drawing/2014/main" id="{182E76D8-B8B9-46BB-8AED-4413578F7D5D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dirty="0"/>
          </a:p>
        </p:txBody>
      </p:sp>
      <p:sp>
        <p:nvSpPr>
          <p:cNvPr id="180228" name="Slide Number Placeholder 3">
            <a:extLst>
              <a:ext uri="{FF2B5EF4-FFF2-40B4-BE49-F238E27FC236}">
                <a16:creationId xmlns="" xmlns:a16="http://schemas.microsoft.com/office/drawing/2014/main" id="{3E908ED6-3EE0-4852-81AC-8BA3B0B6CDB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Georgia" panose="02040502050405020303" pitchFamily="18" charset="0"/>
              </a:defRPr>
            </a:lvl1pPr>
            <a:lvl2pPr marL="765175" indent="-293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Georgia" panose="02040502050405020303" pitchFamily="18" charset="0"/>
              </a:defRPr>
            </a:lvl2pPr>
            <a:lvl3pPr marL="1176338" indent="-2349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Georgia" panose="02040502050405020303" pitchFamily="18" charset="0"/>
              </a:defRPr>
            </a:lvl3pPr>
            <a:lvl4pPr marL="1647825" indent="-2349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Georgia" panose="02040502050405020303" pitchFamily="18" charset="0"/>
              </a:defRPr>
            </a:lvl4pPr>
            <a:lvl5pPr marL="2119313" indent="-2349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Georgia" panose="02040502050405020303" pitchFamily="18" charset="0"/>
              </a:defRPr>
            </a:lvl5pPr>
            <a:lvl6pPr marL="2576513" indent="-23495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eorgia" panose="02040502050405020303" pitchFamily="18" charset="0"/>
              </a:defRPr>
            </a:lvl6pPr>
            <a:lvl7pPr marL="3033713" indent="-23495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eorgia" panose="02040502050405020303" pitchFamily="18" charset="0"/>
              </a:defRPr>
            </a:lvl7pPr>
            <a:lvl8pPr marL="3490913" indent="-23495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eorgia" panose="02040502050405020303" pitchFamily="18" charset="0"/>
              </a:defRPr>
            </a:lvl8pPr>
            <a:lvl9pPr marL="3948113" indent="-23495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eorgia" panose="02040502050405020303" pitchFamily="18" charset="0"/>
              </a:defRPr>
            </a:lvl9pPr>
          </a:lstStyle>
          <a:p>
            <a:pPr marL="0" marR="0" lvl="0" indent="0" algn="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869DF3B-8C70-4713-B799-E73E73CB71A0}" type="slidenum">
              <a: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</a:rPr>
              <a:pPr marL="0" marR="0" lvl="0" indent="0" algn="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72224366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490" name="Slide Image Placeholder 1">
            <a:extLst>
              <a:ext uri="{FF2B5EF4-FFF2-40B4-BE49-F238E27FC236}">
                <a16:creationId xmlns="" xmlns:a16="http://schemas.microsoft.com/office/drawing/2014/main" id="{9D02EFC4-FBBA-413E-B2B8-DDC562E018D1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719138" y="1163638"/>
            <a:ext cx="5584825" cy="3141662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91491" name="Notes Placeholder 2">
            <a:extLst>
              <a:ext uri="{FF2B5EF4-FFF2-40B4-BE49-F238E27FC236}">
                <a16:creationId xmlns="" xmlns:a16="http://schemas.microsoft.com/office/drawing/2014/main" id="{CE63FEF0-1E4B-4893-B790-DB901409A585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dirty="0"/>
          </a:p>
        </p:txBody>
      </p:sp>
      <p:sp>
        <p:nvSpPr>
          <p:cNvPr id="191492" name="Slide Number Placeholder 3">
            <a:extLst>
              <a:ext uri="{FF2B5EF4-FFF2-40B4-BE49-F238E27FC236}">
                <a16:creationId xmlns="" xmlns:a16="http://schemas.microsoft.com/office/drawing/2014/main" id="{908782F2-DDD0-4713-B345-E3A5830A0EF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Georgia" panose="02040502050405020303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Georgia" panose="02040502050405020303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Georgia" panose="02040502050405020303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Georgia" panose="02040502050405020303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Georgia" panose="02040502050405020303" pitchFamily="18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eorgia" panose="02040502050405020303" pitchFamily="18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eorgia" panose="02040502050405020303" pitchFamily="18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eorgia" panose="02040502050405020303" pitchFamily="18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eorgia" panose="02040502050405020303" pitchFamily="18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0CA972B3-EC46-4077-A3F1-3D2D87576D35}" type="slidenum">
              <a:rPr lang="en-GB" altLang="en-US">
                <a:solidFill>
                  <a:srgbClr val="000000"/>
                </a:solidFill>
              </a:rPr>
              <a:pPr eaLnBrk="1" hangingPunct="1">
                <a:spcBef>
                  <a:spcPct val="0"/>
                </a:spcBef>
              </a:pPr>
              <a:t>5</a:t>
            </a:fld>
            <a:endParaRPr lang="en-GB" alt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048169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490" name="Slide Image Placeholder 1">
            <a:extLst>
              <a:ext uri="{FF2B5EF4-FFF2-40B4-BE49-F238E27FC236}">
                <a16:creationId xmlns="" xmlns:a16="http://schemas.microsoft.com/office/drawing/2014/main" id="{9D02EFC4-FBBA-413E-B2B8-DDC562E018D1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719138" y="1163638"/>
            <a:ext cx="5584825" cy="3141662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91491" name="Notes Placeholder 2">
            <a:extLst>
              <a:ext uri="{FF2B5EF4-FFF2-40B4-BE49-F238E27FC236}">
                <a16:creationId xmlns="" xmlns:a16="http://schemas.microsoft.com/office/drawing/2014/main" id="{CE63FEF0-1E4B-4893-B790-DB901409A585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dirty="0"/>
          </a:p>
        </p:txBody>
      </p:sp>
      <p:sp>
        <p:nvSpPr>
          <p:cNvPr id="191492" name="Slide Number Placeholder 3">
            <a:extLst>
              <a:ext uri="{FF2B5EF4-FFF2-40B4-BE49-F238E27FC236}">
                <a16:creationId xmlns="" xmlns:a16="http://schemas.microsoft.com/office/drawing/2014/main" id="{908782F2-DDD0-4713-B345-E3A5830A0EF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Georgia" panose="02040502050405020303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Georgia" panose="02040502050405020303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Georgia" panose="02040502050405020303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Georgia" panose="02040502050405020303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Georgia" panose="02040502050405020303" pitchFamily="18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eorgia" panose="02040502050405020303" pitchFamily="18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eorgia" panose="02040502050405020303" pitchFamily="18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eorgia" panose="02040502050405020303" pitchFamily="18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eorgia" panose="02040502050405020303" pitchFamily="18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0CA972B3-EC46-4077-A3F1-3D2D87576D35}" type="slidenum">
              <a:rPr lang="en-GB" altLang="en-US">
                <a:solidFill>
                  <a:srgbClr val="000000"/>
                </a:solidFill>
              </a:rPr>
              <a:pPr eaLnBrk="1" hangingPunct="1">
                <a:spcBef>
                  <a:spcPct val="0"/>
                </a:spcBef>
              </a:pPr>
              <a:t>6</a:t>
            </a:fld>
            <a:endParaRPr lang="en-GB" alt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625776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0" name="Slide Image Placeholder 1">
            <a:extLst>
              <a:ext uri="{FF2B5EF4-FFF2-40B4-BE49-F238E27FC236}">
                <a16:creationId xmlns="" xmlns:a16="http://schemas.microsoft.com/office/drawing/2014/main" id="{C94E1817-CD49-4229-984E-494E9ED40D13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719138" y="1163638"/>
            <a:ext cx="5584825" cy="3141662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5171" name="Notes Placeholder 2">
            <a:extLst>
              <a:ext uri="{FF2B5EF4-FFF2-40B4-BE49-F238E27FC236}">
                <a16:creationId xmlns="" xmlns:a16="http://schemas.microsoft.com/office/drawing/2014/main" id="{24121BEB-BDAF-40C3-B379-509C86EFB414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IN" altLang="en-US" dirty="0"/>
          </a:p>
        </p:txBody>
      </p:sp>
      <p:sp>
        <p:nvSpPr>
          <p:cNvPr id="135172" name="Slide Number Placeholder 3">
            <a:extLst>
              <a:ext uri="{FF2B5EF4-FFF2-40B4-BE49-F238E27FC236}">
                <a16:creationId xmlns="" xmlns:a16="http://schemas.microsoft.com/office/drawing/2014/main" id="{09C4C5E2-B9CA-45DC-86DF-0468B9B6356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Georgia" panose="02040502050405020303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Georgia" panose="02040502050405020303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Georgia" panose="02040502050405020303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Georgia" panose="02040502050405020303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Georgia" panose="02040502050405020303" pitchFamily="18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eorgia" panose="02040502050405020303" pitchFamily="18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eorgia" panose="02040502050405020303" pitchFamily="18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eorgia" panose="02040502050405020303" pitchFamily="18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eorgia" panose="02040502050405020303" pitchFamily="18" charset="0"/>
              </a:defRPr>
            </a:lvl9pPr>
          </a:lstStyle>
          <a:p>
            <a:pPr>
              <a:spcBef>
                <a:spcPct val="0"/>
              </a:spcBef>
            </a:pPr>
            <a:fld id="{C2AF4C71-4951-482F-ADDB-752EAA4E5C89}" type="slidenum">
              <a:rPr lang="en-GB" altLang="en-US">
                <a:solidFill>
                  <a:srgbClr val="000000"/>
                </a:solidFill>
              </a:rPr>
              <a:pPr>
                <a:spcBef>
                  <a:spcPct val="0"/>
                </a:spcBef>
              </a:pPr>
              <a:t>7</a:t>
            </a:fld>
            <a:endParaRPr lang="en-GB" alt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301060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274" name="Slide Image Placeholder 1">
            <a:extLst>
              <a:ext uri="{FF2B5EF4-FFF2-40B4-BE49-F238E27FC236}">
                <a16:creationId xmlns="" xmlns:a16="http://schemas.microsoft.com/office/drawing/2014/main" id="{5E45701B-290B-4E43-B44A-27F2D75FAA86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719138" y="1163638"/>
            <a:ext cx="5584825" cy="3141662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82275" name="Notes Placeholder 2">
            <a:extLst>
              <a:ext uri="{FF2B5EF4-FFF2-40B4-BE49-F238E27FC236}">
                <a16:creationId xmlns="" xmlns:a16="http://schemas.microsoft.com/office/drawing/2014/main" id="{5F42E2AE-DCCE-4308-A1EE-08110508ADE1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171450" indent="-171450" eaLnBrk="1" hangingPunct="1">
              <a:spcBef>
                <a:spcPct val="0"/>
              </a:spcBef>
              <a:buFont typeface="Arial" panose="020B0604020202020204" pitchFamily="34" charset="0"/>
              <a:buChar char="•"/>
            </a:pPr>
            <a:endParaRPr lang="en-US" altLang="en-US" dirty="0"/>
          </a:p>
        </p:txBody>
      </p:sp>
      <p:sp>
        <p:nvSpPr>
          <p:cNvPr id="182276" name="Slide Number Placeholder 3">
            <a:extLst>
              <a:ext uri="{FF2B5EF4-FFF2-40B4-BE49-F238E27FC236}">
                <a16:creationId xmlns="" xmlns:a16="http://schemas.microsoft.com/office/drawing/2014/main" id="{ED36A832-5127-42A5-8585-9B5B51F3A93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Georgia" panose="02040502050405020303" pitchFamily="18" charset="0"/>
              </a:defRPr>
            </a:lvl1pPr>
            <a:lvl2pPr marL="765175" indent="-293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Georgia" panose="02040502050405020303" pitchFamily="18" charset="0"/>
              </a:defRPr>
            </a:lvl2pPr>
            <a:lvl3pPr marL="1176338" indent="-2349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Georgia" panose="02040502050405020303" pitchFamily="18" charset="0"/>
              </a:defRPr>
            </a:lvl3pPr>
            <a:lvl4pPr marL="1647825" indent="-2349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Georgia" panose="02040502050405020303" pitchFamily="18" charset="0"/>
              </a:defRPr>
            </a:lvl4pPr>
            <a:lvl5pPr marL="2119313" indent="-2349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Georgia" panose="02040502050405020303" pitchFamily="18" charset="0"/>
              </a:defRPr>
            </a:lvl5pPr>
            <a:lvl6pPr marL="2576513" indent="-23495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eorgia" panose="02040502050405020303" pitchFamily="18" charset="0"/>
              </a:defRPr>
            </a:lvl6pPr>
            <a:lvl7pPr marL="3033713" indent="-23495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eorgia" panose="02040502050405020303" pitchFamily="18" charset="0"/>
              </a:defRPr>
            </a:lvl7pPr>
            <a:lvl8pPr marL="3490913" indent="-23495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eorgia" panose="02040502050405020303" pitchFamily="18" charset="0"/>
              </a:defRPr>
            </a:lvl8pPr>
            <a:lvl9pPr marL="3948113" indent="-23495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eorgia" panose="02040502050405020303" pitchFamily="18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8C03F356-E421-4988-B9EF-0F821C0CD330}" type="slidenum">
              <a:rPr lang="en-US" altLang="en-US"/>
              <a:pPr eaLnBrk="1" hangingPunct="1">
                <a:spcBef>
                  <a:spcPct val="0"/>
                </a:spcBef>
              </a:pPr>
              <a:t>8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93103410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226" name="Slide Image Placeholder 1">
            <a:extLst>
              <a:ext uri="{FF2B5EF4-FFF2-40B4-BE49-F238E27FC236}">
                <a16:creationId xmlns="" xmlns:a16="http://schemas.microsoft.com/office/drawing/2014/main" id="{00D3488C-D32B-43DF-9279-5A0A979C1126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719138" y="1163638"/>
            <a:ext cx="5584825" cy="3141662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80227" name="Notes Placeholder 2">
            <a:extLst>
              <a:ext uri="{FF2B5EF4-FFF2-40B4-BE49-F238E27FC236}">
                <a16:creationId xmlns="" xmlns:a16="http://schemas.microsoft.com/office/drawing/2014/main" id="{182E76D8-B8B9-46BB-8AED-4413578F7D5D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dirty="0"/>
          </a:p>
        </p:txBody>
      </p:sp>
      <p:sp>
        <p:nvSpPr>
          <p:cNvPr id="180228" name="Slide Number Placeholder 3">
            <a:extLst>
              <a:ext uri="{FF2B5EF4-FFF2-40B4-BE49-F238E27FC236}">
                <a16:creationId xmlns="" xmlns:a16="http://schemas.microsoft.com/office/drawing/2014/main" id="{3E908ED6-3EE0-4852-81AC-8BA3B0B6CDB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Georgia" panose="02040502050405020303" pitchFamily="18" charset="0"/>
              </a:defRPr>
            </a:lvl1pPr>
            <a:lvl2pPr marL="765175" indent="-293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Georgia" panose="02040502050405020303" pitchFamily="18" charset="0"/>
              </a:defRPr>
            </a:lvl2pPr>
            <a:lvl3pPr marL="1176338" indent="-2349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Georgia" panose="02040502050405020303" pitchFamily="18" charset="0"/>
              </a:defRPr>
            </a:lvl3pPr>
            <a:lvl4pPr marL="1647825" indent="-2349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Georgia" panose="02040502050405020303" pitchFamily="18" charset="0"/>
              </a:defRPr>
            </a:lvl4pPr>
            <a:lvl5pPr marL="2119313" indent="-2349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Georgia" panose="02040502050405020303" pitchFamily="18" charset="0"/>
              </a:defRPr>
            </a:lvl5pPr>
            <a:lvl6pPr marL="2576513" indent="-23495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eorgia" panose="02040502050405020303" pitchFamily="18" charset="0"/>
              </a:defRPr>
            </a:lvl6pPr>
            <a:lvl7pPr marL="3033713" indent="-23495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eorgia" panose="02040502050405020303" pitchFamily="18" charset="0"/>
              </a:defRPr>
            </a:lvl7pPr>
            <a:lvl8pPr marL="3490913" indent="-23495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eorgia" panose="02040502050405020303" pitchFamily="18" charset="0"/>
              </a:defRPr>
            </a:lvl8pPr>
            <a:lvl9pPr marL="3948113" indent="-23495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eorgia" panose="02040502050405020303" pitchFamily="18" charset="0"/>
              </a:defRPr>
            </a:lvl9pPr>
          </a:lstStyle>
          <a:p>
            <a:pPr marL="0" marR="0" lvl="0" indent="0" algn="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869DF3B-8C70-4713-B799-E73E73CB71A0}" type="slidenum">
              <a: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</a:rPr>
              <a:pPr marL="0" marR="0" lvl="0" indent="0" algn="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US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9193770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5.xml"/></Relationships>
</file>

<file path=ppt/slideLayouts/_rels/slideLayout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emf"/><Relationship Id="rId3" Type="http://schemas.openxmlformats.org/officeDocument/2006/relationships/tags" Target="../tags/tag15.xml"/><Relationship Id="rId7" Type="http://schemas.openxmlformats.org/officeDocument/2006/relationships/image" Target="../media/image1.emf"/><Relationship Id="rId2" Type="http://schemas.openxmlformats.org/officeDocument/2006/relationships/tags" Target="../tags/tag14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2.bin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16.xml"/></Relationships>
</file>

<file path=ppt/slideLayouts/_rels/slideLayout10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slideMaster" Target="../slideMasters/slideMaster7.xml"/><Relationship Id="rId1" Type="http://schemas.openxmlformats.org/officeDocument/2006/relationships/tags" Target="../tags/tag132.xml"/></Relationships>
</file>

<file path=ppt/slideLayouts/_rels/slideLayout10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slideMaster" Target="../slideMasters/slideMaster7.xml"/><Relationship Id="rId1" Type="http://schemas.openxmlformats.org/officeDocument/2006/relationships/tags" Target="../tags/tag133.xml"/></Relationships>
</file>

<file path=ppt/slideLayouts/_rels/slideLayout10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slideMaster" Target="../slideMasters/slideMaster7.xml"/><Relationship Id="rId1" Type="http://schemas.openxmlformats.org/officeDocument/2006/relationships/tags" Target="../tags/tag134.xml"/></Relationships>
</file>

<file path=ppt/slideLayouts/_rels/slideLayout10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slideMaster" Target="../slideMasters/slideMaster7.xml"/><Relationship Id="rId1" Type="http://schemas.openxmlformats.org/officeDocument/2006/relationships/tags" Target="../tags/tag135.xml"/></Relationships>
</file>

<file path=ppt/slideLayouts/_rels/slideLayout10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slideMaster" Target="../slideMasters/slideMaster7.xml"/><Relationship Id="rId1" Type="http://schemas.openxmlformats.org/officeDocument/2006/relationships/tags" Target="../tags/tag136.xml"/></Relationships>
</file>

<file path=ppt/slideLayouts/_rels/slideLayout10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slideMaster" Target="../slideMasters/slideMaster7.xml"/><Relationship Id="rId1" Type="http://schemas.openxmlformats.org/officeDocument/2006/relationships/tags" Target="../tags/tag137.xml"/></Relationships>
</file>

<file path=ppt/slideLayouts/_rels/slideLayout10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slideMaster" Target="../slideMasters/slideMaster7.xml"/><Relationship Id="rId1" Type="http://schemas.openxmlformats.org/officeDocument/2006/relationships/tags" Target="../tags/tag138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emf"/><Relationship Id="rId3" Type="http://schemas.openxmlformats.org/officeDocument/2006/relationships/tags" Target="../tags/tag18.xml"/><Relationship Id="rId7" Type="http://schemas.openxmlformats.org/officeDocument/2006/relationships/image" Target="../media/image1.emf"/><Relationship Id="rId2" Type="http://schemas.openxmlformats.org/officeDocument/2006/relationships/tags" Target="../tags/tag17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3.bin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19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16.xml.rels><?xml version="1.0" encoding="UTF-8" standalone="yes"?>
<Relationships xmlns="http://schemas.openxmlformats.org/package/2006/relationships"><Relationship Id="rId3" Type="http://schemas.openxmlformats.org/officeDocument/2006/relationships/tags" Target="../tags/tag140.xml"/><Relationship Id="rId7" Type="http://schemas.openxmlformats.org/officeDocument/2006/relationships/image" Target="../media/image2.emf"/><Relationship Id="rId2" Type="http://schemas.openxmlformats.org/officeDocument/2006/relationships/tags" Target="../tags/tag139.xml"/><Relationship Id="rId1" Type="http://schemas.openxmlformats.org/officeDocument/2006/relationships/vmlDrawing" Target="../drawings/vmlDrawing46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47.bin"/><Relationship Id="rId4" Type="http://schemas.openxmlformats.org/officeDocument/2006/relationships/slideMaster" Target="../slideMasters/slideMaster7.xml"/></Relationships>
</file>

<file path=ppt/slideLayouts/_rels/slideLayout1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slideMaster" Target="../slideMasters/slideMaster8.xml"/><Relationship Id="rId1" Type="http://schemas.openxmlformats.org/officeDocument/2006/relationships/tags" Target="../tags/tag144.xml"/></Relationships>
</file>

<file path=ppt/slideLayouts/_rels/slideLayout1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slideMaster" Target="../slideMasters/slideMaster8.xml"/><Relationship Id="rId1" Type="http://schemas.openxmlformats.org/officeDocument/2006/relationships/tags" Target="../tags/tag145.xml"/></Relationships>
</file>

<file path=ppt/slideLayouts/_rels/slideLayout1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slideMaster" Target="../slideMasters/slideMaster8.xml"/><Relationship Id="rId1" Type="http://schemas.openxmlformats.org/officeDocument/2006/relationships/tags" Target="../tags/tag146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slideMaster" Target="../slideMasters/slideMaster8.xml"/><Relationship Id="rId1" Type="http://schemas.openxmlformats.org/officeDocument/2006/relationships/tags" Target="../tags/tag147.xml"/></Relationships>
</file>

<file path=ppt/slideLayouts/_rels/slideLayout1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slideMaster" Target="../slideMasters/slideMaster8.xml"/><Relationship Id="rId1" Type="http://schemas.openxmlformats.org/officeDocument/2006/relationships/tags" Target="../tags/tag148.xml"/></Relationships>
</file>

<file path=ppt/slideLayouts/_rels/slideLayout122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8.xml"/><Relationship Id="rId2" Type="http://schemas.openxmlformats.org/officeDocument/2006/relationships/tags" Target="../tags/tag150.xml"/><Relationship Id="rId1" Type="http://schemas.openxmlformats.org/officeDocument/2006/relationships/tags" Target="../tags/tag149.xml"/><Relationship Id="rId4" Type="http://schemas.openxmlformats.org/officeDocument/2006/relationships/image" Target="../media/image3.emf"/></Relationships>
</file>

<file path=ppt/slideLayouts/_rels/slideLayout1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slideMaster" Target="../slideMasters/slideMaster8.xml"/><Relationship Id="rId1" Type="http://schemas.openxmlformats.org/officeDocument/2006/relationships/tags" Target="../tags/tag151.xml"/></Relationships>
</file>

<file path=ppt/slideLayouts/_rels/slideLayout1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slideMaster" Target="../slideMasters/slideMaster8.xml"/><Relationship Id="rId1" Type="http://schemas.openxmlformats.org/officeDocument/2006/relationships/tags" Target="../tags/tag152.xml"/></Relationships>
</file>

<file path=ppt/slideLayouts/_rels/slideLayout1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slideMaster" Target="../slideMasters/slideMaster8.xml"/><Relationship Id="rId1" Type="http://schemas.openxmlformats.org/officeDocument/2006/relationships/tags" Target="../tags/tag153.xml"/></Relationships>
</file>

<file path=ppt/slideLayouts/_rels/slideLayout1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emf"/><Relationship Id="rId3" Type="http://schemas.openxmlformats.org/officeDocument/2006/relationships/tags" Target="../tags/tag155.xml"/><Relationship Id="rId7" Type="http://schemas.openxmlformats.org/officeDocument/2006/relationships/image" Target="../media/image1.emf"/><Relationship Id="rId2" Type="http://schemas.openxmlformats.org/officeDocument/2006/relationships/tags" Target="../tags/tag154.xml"/><Relationship Id="rId1" Type="http://schemas.openxmlformats.org/officeDocument/2006/relationships/vmlDrawing" Target="../drawings/vmlDrawing48.vml"/><Relationship Id="rId6" Type="http://schemas.openxmlformats.org/officeDocument/2006/relationships/oleObject" Target="../embeddings/oleObject49.bin"/><Relationship Id="rId5" Type="http://schemas.openxmlformats.org/officeDocument/2006/relationships/slideMaster" Target="../slideMasters/slideMaster8.xml"/><Relationship Id="rId4" Type="http://schemas.openxmlformats.org/officeDocument/2006/relationships/tags" Target="../tags/tag156.xml"/></Relationships>
</file>

<file path=ppt/slideLayouts/_rels/slideLayout127.xml.rels><?xml version="1.0" encoding="UTF-8" standalone="yes"?>
<Relationships xmlns="http://schemas.openxmlformats.org/package/2006/relationships"><Relationship Id="rId3" Type="http://schemas.openxmlformats.org/officeDocument/2006/relationships/tags" Target="../tags/tag158.xml"/><Relationship Id="rId7" Type="http://schemas.openxmlformats.org/officeDocument/2006/relationships/image" Target="../media/image2.emf"/><Relationship Id="rId2" Type="http://schemas.openxmlformats.org/officeDocument/2006/relationships/tags" Target="../tags/tag157.xml"/><Relationship Id="rId1" Type="http://schemas.openxmlformats.org/officeDocument/2006/relationships/vmlDrawing" Target="../drawings/vmlDrawing49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50.bin"/><Relationship Id="rId4" Type="http://schemas.openxmlformats.org/officeDocument/2006/relationships/slideMaster" Target="../slideMasters/slideMaster8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emf"/><Relationship Id="rId3" Type="http://schemas.openxmlformats.org/officeDocument/2006/relationships/tags" Target="../tags/tag160.xml"/><Relationship Id="rId7" Type="http://schemas.openxmlformats.org/officeDocument/2006/relationships/image" Target="../media/image1.emf"/><Relationship Id="rId2" Type="http://schemas.openxmlformats.org/officeDocument/2006/relationships/tags" Target="../tags/tag159.xml"/><Relationship Id="rId1" Type="http://schemas.openxmlformats.org/officeDocument/2006/relationships/vmlDrawing" Target="../drawings/vmlDrawing50.vml"/><Relationship Id="rId6" Type="http://schemas.openxmlformats.org/officeDocument/2006/relationships/oleObject" Target="../embeddings/oleObject51.bin"/><Relationship Id="rId5" Type="http://schemas.openxmlformats.org/officeDocument/2006/relationships/slideMaster" Target="../slideMasters/slideMaster8.xml"/><Relationship Id="rId4" Type="http://schemas.openxmlformats.org/officeDocument/2006/relationships/tags" Target="../tags/tag161.xml"/></Relationships>
</file>

<file path=ppt/slideLayouts/_rels/slideLayout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emf"/><Relationship Id="rId3" Type="http://schemas.openxmlformats.org/officeDocument/2006/relationships/tags" Target="../tags/tag21.xml"/><Relationship Id="rId7" Type="http://schemas.openxmlformats.org/officeDocument/2006/relationships/image" Target="../media/image1.emf"/><Relationship Id="rId2" Type="http://schemas.openxmlformats.org/officeDocument/2006/relationships/tags" Target="../tags/tag20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4.bin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2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slideMaster" Target="../slideMasters/slideMaster8.xml"/><Relationship Id="rId1" Type="http://schemas.openxmlformats.org/officeDocument/2006/relationships/tags" Target="../tags/tag162.xml"/></Relationships>
</file>

<file path=ppt/slideLayouts/_rels/slideLayout1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slideMaster" Target="../slideMasters/slideMaster8.xml"/><Relationship Id="rId1" Type="http://schemas.openxmlformats.org/officeDocument/2006/relationships/tags" Target="../tags/tag163.xml"/></Relationships>
</file>

<file path=ppt/slideLayouts/_rels/slideLayout1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slideMaster" Target="../slideMasters/slideMaster8.xml"/><Relationship Id="rId1" Type="http://schemas.openxmlformats.org/officeDocument/2006/relationships/tags" Target="../tags/tag164.xml"/></Relationships>
</file>

<file path=ppt/slideLayouts/_rels/slideLayout1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slideMaster" Target="../slideMasters/slideMaster8.xml"/><Relationship Id="rId1" Type="http://schemas.openxmlformats.org/officeDocument/2006/relationships/tags" Target="../tags/tag165.xml"/></Relationships>
</file>

<file path=ppt/slideLayouts/_rels/slideLayout1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slideMaster" Target="../slideMasters/slideMaster8.xml"/><Relationship Id="rId1" Type="http://schemas.openxmlformats.org/officeDocument/2006/relationships/tags" Target="../tags/tag166.xml"/></Relationships>
</file>

<file path=ppt/slideLayouts/_rels/slideLayout1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slideMaster" Target="../slideMasters/slideMaster8.xml"/><Relationship Id="rId1" Type="http://schemas.openxmlformats.org/officeDocument/2006/relationships/tags" Target="../tags/tag167.xml"/></Relationships>
</file>

<file path=ppt/slideLayouts/_rels/slideLayout1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slideMaster" Target="../slideMasters/slideMaster8.xml"/><Relationship Id="rId1" Type="http://schemas.openxmlformats.org/officeDocument/2006/relationships/tags" Target="../tags/tag168.xml"/></Relationships>
</file>

<file path=ppt/slideLayouts/_rels/slideLayout1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slideMaster" Target="../slideMasters/slideMaster8.xml"/><Relationship Id="rId1" Type="http://schemas.openxmlformats.org/officeDocument/2006/relationships/tags" Target="../tags/tag169.xml"/></Relationships>
</file>

<file path=ppt/slideLayouts/_rels/slideLayout1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slideMaster" Target="../slideMasters/slideMaster8.xml"/><Relationship Id="rId1" Type="http://schemas.openxmlformats.org/officeDocument/2006/relationships/tags" Target="../tags/tag170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49.xml.rels><?xml version="1.0" encoding="UTF-8" standalone="yes"?>
<Relationships xmlns="http://schemas.openxmlformats.org/package/2006/relationships"><Relationship Id="rId3" Type="http://schemas.openxmlformats.org/officeDocument/2006/relationships/tags" Target="../tags/tag172.xml"/><Relationship Id="rId7" Type="http://schemas.openxmlformats.org/officeDocument/2006/relationships/image" Target="../media/image2.emf"/><Relationship Id="rId2" Type="http://schemas.openxmlformats.org/officeDocument/2006/relationships/tags" Target="../tags/tag171.xml"/><Relationship Id="rId1" Type="http://schemas.openxmlformats.org/officeDocument/2006/relationships/vmlDrawing" Target="../drawings/vmlDrawing51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52.bin"/><Relationship Id="rId4" Type="http://schemas.openxmlformats.org/officeDocument/2006/relationships/slideMaster" Target="../slideMasters/slideMaster8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23.xml"/></Relationships>
</file>

<file path=ppt/slideLayouts/_rels/slideLayout1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slideMaster" Target="../slideMasters/slideMaster8.xml"/><Relationship Id="rId1" Type="http://schemas.openxmlformats.org/officeDocument/2006/relationships/tags" Target="../tags/tag173.xml"/></Relationships>
</file>

<file path=ppt/slideLayouts/_rels/slideLayout1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9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53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9.xml"/><Relationship Id="rId2" Type="http://schemas.openxmlformats.org/officeDocument/2006/relationships/tags" Target="../tags/tag176.xml"/><Relationship Id="rId1" Type="http://schemas.openxmlformats.org/officeDocument/2006/relationships/vmlDrawing" Target="../drawings/vmlDrawing53.vml"/><Relationship Id="rId6" Type="http://schemas.openxmlformats.org/officeDocument/2006/relationships/image" Target="../media/image4.emf"/><Relationship Id="rId5" Type="http://schemas.openxmlformats.org/officeDocument/2006/relationships/image" Target="../media/image1.emf"/><Relationship Id="rId4" Type="http://schemas.openxmlformats.org/officeDocument/2006/relationships/oleObject" Target="../embeddings/oleObject54.bin"/></Relationships>
</file>

<file path=ppt/slideLayouts/_rels/slideLayout154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9.xml"/><Relationship Id="rId2" Type="http://schemas.openxmlformats.org/officeDocument/2006/relationships/tags" Target="../tags/tag177.xml"/><Relationship Id="rId1" Type="http://schemas.openxmlformats.org/officeDocument/2006/relationships/vmlDrawing" Target="../drawings/vmlDrawing54.vml"/><Relationship Id="rId6" Type="http://schemas.openxmlformats.org/officeDocument/2006/relationships/image" Target="../media/image4.emf"/><Relationship Id="rId5" Type="http://schemas.openxmlformats.org/officeDocument/2006/relationships/image" Target="../media/image1.emf"/><Relationship Id="rId4" Type="http://schemas.openxmlformats.org/officeDocument/2006/relationships/oleObject" Target="../embeddings/oleObject55.bin"/></Relationships>
</file>

<file path=ppt/slideLayouts/_rels/slideLayout155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9.xml"/><Relationship Id="rId2" Type="http://schemas.openxmlformats.org/officeDocument/2006/relationships/tags" Target="../tags/tag178.xml"/><Relationship Id="rId1" Type="http://schemas.openxmlformats.org/officeDocument/2006/relationships/vmlDrawing" Target="../drawings/vmlDrawing55.vml"/><Relationship Id="rId6" Type="http://schemas.openxmlformats.org/officeDocument/2006/relationships/image" Target="../media/image4.emf"/><Relationship Id="rId5" Type="http://schemas.openxmlformats.org/officeDocument/2006/relationships/image" Target="../media/image1.emf"/><Relationship Id="rId4" Type="http://schemas.openxmlformats.org/officeDocument/2006/relationships/oleObject" Target="../embeddings/oleObject56.bin"/></Relationships>
</file>

<file path=ppt/slideLayouts/_rels/slideLayout156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9.xml"/><Relationship Id="rId2" Type="http://schemas.openxmlformats.org/officeDocument/2006/relationships/tags" Target="../tags/tag179.xml"/><Relationship Id="rId1" Type="http://schemas.openxmlformats.org/officeDocument/2006/relationships/vmlDrawing" Target="../drawings/vmlDrawing56.vml"/><Relationship Id="rId6" Type="http://schemas.openxmlformats.org/officeDocument/2006/relationships/image" Target="../media/image4.emf"/><Relationship Id="rId5" Type="http://schemas.openxmlformats.org/officeDocument/2006/relationships/image" Target="../media/image1.emf"/><Relationship Id="rId4" Type="http://schemas.openxmlformats.org/officeDocument/2006/relationships/oleObject" Target="../embeddings/oleObject57.bin"/></Relationships>
</file>

<file path=ppt/slideLayouts/_rels/slideLayout15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9.bin"/><Relationship Id="rId3" Type="http://schemas.openxmlformats.org/officeDocument/2006/relationships/tags" Target="../tags/tag181.xml"/><Relationship Id="rId7" Type="http://schemas.openxmlformats.org/officeDocument/2006/relationships/image" Target="../media/image4.emf"/><Relationship Id="rId2" Type="http://schemas.openxmlformats.org/officeDocument/2006/relationships/tags" Target="../tags/tag180.xml"/><Relationship Id="rId1" Type="http://schemas.openxmlformats.org/officeDocument/2006/relationships/vmlDrawing" Target="../drawings/vmlDrawing57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58.bin"/><Relationship Id="rId4" Type="http://schemas.openxmlformats.org/officeDocument/2006/relationships/slideMaster" Target="../slideMasters/slideMaster9.xml"/></Relationships>
</file>

<file path=ppt/slideLayouts/_rels/slideLayout158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9.xml"/><Relationship Id="rId2" Type="http://schemas.openxmlformats.org/officeDocument/2006/relationships/tags" Target="../tags/tag182.xml"/><Relationship Id="rId1" Type="http://schemas.openxmlformats.org/officeDocument/2006/relationships/vmlDrawing" Target="../drawings/vmlDrawing58.vml"/><Relationship Id="rId6" Type="http://schemas.openxmlformats.org/officeDocument/2006/relationships/image" Target="../media/image4.emf"/><Relationship Id="rId5" Type="http://schemas.openxmlformats.org/officeDocument/2006/relationships/image" Target="../media/image1.emf"/><Relationship Id="rId4" Type="http://schemas.openxmlformats.org/officeDocument/2006/relationships/oleObject" Target="../embeddings/oleObject60.bin"/></Relationships>
</file>

<file path=ppt/slideLayouts/_rels/slideLayout159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9.xml"/><Relationship Id="rId2" Type="http://schemas.openxmlformats.org/officeDocument/2006/relationships/tags" Target="../tags/tag183.xml"/><Relationship Id="rId1" Type="http://schemas.openxmlformats.org/officeDocument/2006/relationships/vmlDrawing" Target="../drawings/vmlDrawing59.vml"/><Relationship Id="rId6" Type="http://schemas.openxmlformats.org/officeDocument/2006/relationships/image" Target="../media/image4.emf"/><Relationship Id="rId5" Type="http://schemas.openxmlformats.org/officeDocument/2006/relationships/image" Target="../media/image1.emf"/><Relationship Id="rId4" Type="http://schemas.openxmlformats.org/officeDocument/2006/relationships/oleObject" Target="../embeddings/oleObject61.bin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24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slideMaster" Target="../slideMasters/slideMaster9.xml"/><Relationship Id="rId1" Type="http://schemas.openxmlformats.org/officeDocument/2006/relationships/tags" Target="../tags/tag184.xml"/></Relationships>
</file>

<file path=ppt/slideLayouts/_rels/slideLayout1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0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6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4.bin"/><Relationship Id="rId3" Type="http://schemas.openxmlformats.org/officeDocument/2006/relationships/tags" Target="../tags/tag187.xml"/><Relationship Id="rId7" Type="http://schemas.openxmlformats.org/officeDocument/2006/relationships/image" Target="../media/image4.emf"/><Relationship Id="rId2" Type="http://schemas.openxmlformats.org/officeDocument/2006/relationships/tags" Target="../tags/tag186.xml"/><Relationship Id="rId1" Type="http://schemas.openxmlformats.org/officeDocument/2006/relationships/vmlDrawing" Target="../drawings/vmlDrawing61.vml"/><Relationship Id="rId6" Type="http://schemas.openxmlformats.org/officeDocument/2006/relationships/image" Target="../media/image5.emf"/><Relationship Id="rId5" Type="http://schemas.openxmlformats.org/officeDocument/2006/relationships/oleObject" Target="../embeddings/oleObject63.bin"/><Relationship Id="rId4" Type="http://schemas.openxmlformats.org/officeDocument/2006/relationships/slideMaster" Target="../slideMasters/slideMaster10.xml"/></Relationships>
</file>

<file path=ppt/slideLayouts/_rels/slideLayout167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0.xml"/><Relationship Id="rId2" Type="http://schemas.openxmlformats.org/officeDocument/2006/relationships/tags" Target="../tags/tag188.xml"/><Relationship Id="rId1" Type="http://schemas.openxmlformats.org/officeDocument/2006/relationships/vmlDrawing" Target="../drawings/vmlDrawing62.vml"/><Relationship Id="rId6" Type="http://schemas.openxmlformats.org/officeDocument/2006/relationships/image" Target="../media/image4.emf"/><Relationship Id="rId5" Type="http://schemas.openxmlformats.org/officeDocument/2006/relationships/image" Target="../media/image5.emf"/><Relationship Id="rId4" Type="http://schemas.openxmlformats.org/officeDocument/2006/relationships/oleObject" Target="../embeddings/oleObject65.bin"/></Relationships>
</file>

<file path=ppt/slideLayouts/_rels/slideLayout16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7.bin"/><Relationship Id="rId3" Type="http://schemas.openxmlformats.org/officeDocument/2006/relationships/tags" Target="../tags/tag190.xml"/><Relationship Id="rId7" Type="http://schemas.openxmlformats.org/officeDocument/2006/relationships/image" Target="../media/image4.emf"/><Relationship Id="rId2" Type="http://schemas.openxmlformats.org/officeDocument/2006/relationships/tags" Target="../tags/tag189.xml"/><Relationship Id="rId1" Type="http://schemas.openxmlformats.org/officeDocument/2006/relationships/vmlDrawing" Target="../drawings/vmlDrawing63.vml"/><Relationship Id="rId6" Type="http://schemas.openxmlformats.org/officeDocument/2006/relationships/image" Target="../media/image5.emf"/><Relationship Id="rId5" Type="http://schemas.openxmlformats.org/officeDocument/2006/relationships/oleObject" Target="../embeddings/oleObject66.bin"/><Relationship Id="rId4" Type="http://schemas.openxmlformats.org/officeDocument/2006/relationships/slideMaster" Target="../slideMasters/slideMaster10.xml"/></Relationships>
</file>

<file path=ppt/slideLayouts/_rels/slideLayout169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0.xml"/><Relationship Id="rId2" Type="http://schemas.openxmlformats.org/officeDocument/2006/relationships/tags" Target="../tags/tag191.xml"/><Relationship Id="rId1" Type="http://schemas.openxmlformats.org/officeDocument/2006/relationships/vmlDrawing" Target="../drawings/vmlDrawing64.vml"/><Relationship Id="rId6" Type="http://schemas.openxmlformats.org/officeDocument/2006/relationships/image" Target="../media/image4.emf"/><Relationship Id="rId5" Type="http://schemas.openxmlformats.org/officeDocument/2006/relationships/image" Target="../media/image5.emf"/><Relationship Id="rId4" Type="http://schemas.openxmlformats.org/officeDocument/2006/relationships/oleObject" Target="../embeddings/oleObject68.bin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25.xml"/></Relationships>
</file>

<file path=ppt/slideLayouts/_rels/slideLayout170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0.xml"/><Relationship Id="rId2" Type="http://schemas.openxmlformats.org/officeDocument/2006/relationships/tags" Target="../tags/tag192.xml"/><Relationship Id="rId1" Type="http://schemas.openxmlformats.org/officeDocument/2006/relationships/vmlDrawing" Target="../drawings/vmlDrawing65.vml"/><Relationship Id="rId6" Type="http://schemas.openxmlformats.org/officeDocument/2006/relationships/image" Target="../media/image4.emf"/><Relationship Id="rId5" Type="http://schemas.openxmlformats.org/officeDocument/2006/relationships/image" Target="../media/image5.emf"/><Relationship Id="rId4" Type="http://schemas.openxmlformats.org/officeDocument/2006/relationships/oleObject" Target="../embeddings/oleObject69.bin"/></Relationships>
</file>

<file path=ppt/slideLayouts/_rels/slideLayout17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71.bin"/><Relationship Id="rId3" Type="http://schemas.openxmlformats.org/officeDocument/2006/relationships/tags" Target="../tags/tag194.xml"/><Relationship Id="rId7" Type="http://schemas.openxmlformats.org/officeDocument/2006/relationships/image" Target="../media/image4.emf"/><Relationship Id="rId2" Type="http://schemas.openxmlformats.org/officeDocument/2006/relationships/tags" Target="../tags/tag193.xml"/><Relationship Id="rId1" Type="http://schemas.openxmlformats.org/officeDocument/2006/relationships/vmlDrawing" Target="../drawings/vmlDrawing66.vml"/><Relationship Id="rId6" Type="http://schemas.openxmlformats.org/officeDocument/2006/relationships/image" Target="../media/image5.emf"/><Relationship Id="rId5" Type="http://schemas.openxmlformats.org/officeDocument/2006/relationships/oleObject" Target="../embeddings/oleObject70.bin"/><Relationship Id="rId4" Type="http://schemas.openxmlformats.org/officeDocument/2006/relationships/slideMaster" Target="../slideMasters/slideMaster10.xml"/></Relationships>
</file>

<file path=ppt/slideLayouts/_rels/slideLayout17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73.bin"/><Relationship Id="rId3" Type="http://schemas.openxmlformats.org/officeDocument/2006/relationships/tags" Target="../tags/tag196.xml"/><Relationship Id="rId7" Type="http://schemas.openxmlformats.org/officeDocument/2006/relationships/image" Target="../media/image4.emf"/><Relationship Id="rId2" Type="http://schemas.openxmlformats.org/officeDocument/2006/relationships/tags" Target="../tags/tag195.xml"/><Relationship Id="rId1" Type="http://schemas.openxmlformats.org/officeDocument/2006/relationships/vmlDrawing" Target="../drawings/vmlDrawing67.vml"/><Relationship Id="rId6" Type="http://schemas.openxmlformats.org/officeDocument/2006/relationships/image" Target="../media/image5.emf"/><Relationship Id="rId5" Type="http://schemas.openxmlformats.org/officeDocument/2006/relationships/oleObject" Target="../embeddings/oleObject72.bin"/><Relationship Id="rId4" Type="http://schemas.openxmlformats.org/officeDocument/2006/relationships/slideMaster" Target="../slideMasters/slideMaster10.xml"/></Relationships>
</file>

<file path=ppt/slideLayouts/_rels/slideLayout1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7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slideMaster" Target="../slideMasters/slideMaster10.xml"/><Relationship Id="rId1" Type="http://schemas.openxmlformats.org/officeDocument/2006/relationships/tags" Target="../tags/tag197.xml"/></Relationships>
</file>

<file path=ppt/slideLayouts/_rels/slideLayout175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0.xml"/><Relationship Id="rId2" Type="http://schemas.openxmlformats.org/officeDocument/2006/relationships/tags" Target="../tags/tag198.xml"/><Relationship Id="rId1" Type="http://schemas.openxmlformats.org/officeDocument/2006/relationships/vmlDrawing" Target="../drawings/vmlDrawing68.vml"/><Relationship Id="rId6" Type="http://schemas.openxmlformats.org/officeDocument/2006/relationships/image" Target="../media/image4.emf"/><Relationship Id="rId5" Type="http://schemas.openxmlformats.org/officeDocument/2006/relationships/image" Target="../media/image5.emf"/><Relationship Id="rId4" Type="http://schemas.openxmlformats.org/officeDocument/2006/relationships/oleObject" Target="../embeddings/oleObject74.bin"/></Relationships>
</file>

<file path=ppt/slideLayouts/_rels/slideLayout17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1.xml"/></Relationships>
</file>

<file path=ppt/slideLayouts/_rels/slideLayout1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7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77.bin"/><Relationship Id="rId3" Type="http://schemas.openxmlformats.org/officeDocument/2006/relationships/tags" Target="../tags/tag201.xml"/><Relationship Id="rId7" Type="http://schemas.openxmlformats.org/officeDocument/2006/relationships/image" Target="../media/image4.emf"/><Relationship Id="rId2" Type="http://schemas.openxmlformats.org/officeDocument/2006/relationships/tags" Target="../tags/tag200.xml"/><Relationship Id="rId1" Type="http://schemas.openxmlformats.org/officeDocument/2006/relationships/vmlDrawing" Target="../drawings/vmlDrawing70.vml"/><Relationship Id="rId6" Type="http://schemas.openxmlformats.org/officeDocument/2006/relationships/image" Target="../media/image5.emf"/><Relationship Id="rId5" Type="http://schemas.openxmlformats.org/officeDocument/2006/relationships/oleObject" Target="../embeddings/oleObject76.bin"/><Relationship Id="rId4" Type="http://schemas.openxmlformats.org/officeDocument/2006/relationships/slideMaster" Target="../slideMasters/slideMaster11.xml"/></Relationships>
</file>

<file path=ppt/slideLayouts/_rels/slideLayout179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1.xml"/><Relationship Id="rId2" Type="http://schemas.openxmlformats.org/officeDocument/2006/relationships/tags" Target="../tags/tag202.xml"/><Relationship Id="rId1" Type="http://schemas.openxmlformats.org/officeDocument/2006/relationships/vmlDrawing" Target="../drawings/vmlDrawing71.vml"/><Relationship Id="rId6" Type="http://schemas.openxmlformats.org/officeDocument/2006/relationships/image" Target="../media/image4.emf"/><Relationship Id="rId5" Type="http://schemas.openxmlformats.org/officeDocument/2006/relationships/image" Target="../media/image5.emf"/><Relationship Id="rId4" Type="http://schemas.openxmlformats.org/officeDocument/2006/relationships/oleObject" Target="../embeddings/oleObject78.bin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26.xml"/></Relationships>
</file>

<file path=ppt/slideLayouts/_rels/slideLayout18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80.bin"/><Relationship Id="rId3" Type="http://schemas.openxmlformats.org/officeDocument/2006/relationships/tags" Target="../tags/tag204.xml"/><Relationship Id="rId7" Type="http://schemas.openxmlformats.org/officeDocument/2006/relationships/image" Target="../media/image4.emf"/><Relationship Id="rId2" Type="http://schemas.openxmlformats.org/officeDocument/2006/relationships/tags" Target="../tags/tag203.xml"/><Relationship Id="rId1" Type="http://schemas.openxmlformats.org/officeDocument/2006/relationships/vmlDrawing" Target="../drawings/vmlDrawing72.vml"/><Relationship Id="rId6" Type="http://schemas.openxmlformats.org/officeDocument/2006/relationships/image" Target="../media/image5.emf"/><Relationship Id="rId5" Type="http://schemas.openxmlformats.org/officeDocument/2006/relationships/oleObject" Target="../embeddings/oleObject79.bin"/><Relationship Id="rId4" Type="http://schemas.openxmlformats.org/officeDocument/2006/relationships/slideMaster" Target="../slideMasters/slideMaster11.xml"/></Relationships>
</file>

<file path=ppt/slideLayouts/_rels/slideLayout181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1.xml"/><Relationship Id="rId2" Type="http://schemas.openxmlformats.org/officeDocument/2006/relationships/tags" Target="../tags/tag205.xml"/><Relationship Id="rId1" Type="http://schemas.openxmlformats.org/officeDocument/2006/relationships/vmlDrawing" Target="../drawings/vmlDrawing73.vml"/><Relationship Id="rId6" Type="http://schemas.openxmlformats.org/officeDocument/2006/relationships/image" Target="../media/image4.emf"/><Relationship Id="rId5" Type="http://schemas.openxmlformats.org/officeDocument/2006/relationships/image" Target="../media/image5.emf"/><Relationship Id="rId4" Type="http://schemas.openxmlformats.org/officeDocument/2006/relationships/oleObject" Target="../embeddings/oleObject81.bin"/></Relationships>
</file>

<file path=ppt/slideLayouts/_rels/slideLayout182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1.xml"/><Relationship Id="rId2" Type="http://schemas.openxmlformats.org/officeDocument/2006/relationships/tags" Target="../tags/tag206.xml"/><Relationship Id="rId1" Type="http://schemas.openxmlformats.org/officeDocument/2006/relationships/vmlDrawing" Target="../drawings/vmlDrawing74.vml"/><Relationship Id="rId6" Type="http://schemas.openxmlformats.org/officeDocument/2006/relationships/image" Target="../media/image4.emf"/><Relationship Id="rId5" Type="http://schemas.openxmlformats.org/officeDocument/2006/relationships/image" Target="../media/image5.emf"/><Relationship Id="rId4" Type="http://schemas.openxmlformats.org/officeDocument/2006/relationships/oleObject" Target="../embeddings/oleObject82.bin"/></Relationships>
</file>

<file path=ppt/slideLayouts/_rels/slideLayout18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84.bin"/><Relationship Id="rId3" Type="http://schemas.openxmlformats.org/officeDocument/2006/relationships/tags" Target="../tags/tag208.xml"/><Relationship Id="rId7" Type="http://schemas.openxmlformats.org/officeDocument/2006/relationships/image" Target="../media/image4.emf"/><Relationship Id="rId2" Type="http://schemas.openxmlformats.org/officeDocument/2006/relationships/tags" Target="../tags/tag207.xml"/><Relationship Id="rId1" Type="http://schemas.openxmlformats.org/officeDocument/2006/relationships/vmlDrawing" Target="../drawings/vmlDrawing75.vml"/><Relationship Id="rId6" Type="http://schemas.openxmlformats.org/officeDocument/2006/relationships/image" Target="../media/image5.emf"/><Relationship Id="rId5" Type="http://schemas.openxmlformats.org/officeDocument/2006/relationships/oleObject" Target="../embeddings/oleObject83.bin"/><Relationship Id="rId4" Type="http://schemas.openxmlformats.org/officeDocument/2006/relationships/slideMaster" Target="../slideMasters/slideMaster11.xml"/></Relationships>
</file>

<file path=ppt/slideLayouts/_rels/slideLayout18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86.bin"/><Relationship Id="rId3" Type="http://schemas.openxmlformats.org/officeDocument/2006/relationships/tags" Target="../tags/tag210.xml"/><Relationship Id="rId7" Type="http://schemas.openxmlformats.org/officeDocument/2006/relationships/image" Target="../media/image4.emf"/><Relationship Id="rId2" Type="http://schemas.openxmlformats.org/officeDocument/2006/relationships/tags" Target="../tags/tag209.xml"/><Relationship Id="rId1" Type="http://schemas.openxmlformats.org/officeDocument/2006/relationships/vmlDrawing" Target="../drawings/vmlDrawing76.vml"/><Relationship Id="rId6" Type="http://schemas.openxmlformats.org/officeDocument/2006/relationships/image" Target="../media/image5.emf"/><Relationship Id="rId5" Type="http://schemas.openxmlformats.org/officeDocument/2006/relationships/oleObject" Target="../embeddings/oleObject85.bin"/><Relationship Id="rId4" Type="http://schemas.openxmlformats.org/officeDocument/2006/relationships/slideMaster" Target="../slideMasters/slideMaster11.xml"/></Relationships>
</file>

<file path=ppt/slideLayouts/_rels/slideLayout1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8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slideMaster" Target="../slideMasters/slideMaster11.xml"/><Relationship Id="rId1" Type="http://schemas.openxmlformats.org/officeDocument/2006/relationships/tags" Target="../tags/tag211.xml"/></Relationships>
</file>

<file path=ppt/slideLayouts/_rels/slideLayout187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1.xml"/><Relationship Id="rId2" Type="http://schemas.openxmlformats.org/officeDocument/2006/relationships/tags" Target="../tags/tag212.xml"/><Relationship Id="rId1" Type="http://schemas.openxmlformats.org/officeDocument/2006/relationships/vmlDrawing" Target="../drawings/vmlDrawing77.vml"/><Relationship Id="rId6" Type="http://schemas.openxmlformats.org/officeDocument/2006/relationships/image" Target="../media/image4.emf"/><Relationship Id="rId5" Type="http://schemas.openxmlformats.org/officeDocument/2006/relationships/image" Target="../media/image5.emf"/><Relationship Id="rId4" Type="http://schemas.openxmlformats.org/officeDocument/2006/relationships/oleObject" Target="../embeddings/oleObject87.bin"/></Relationships>
</file>

<file path=ppt/slideLayouts/_rels/slideLayout1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8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2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27.xml"/></Relationships>
</file>

<file path=ppt/slideLayouts/_rels/slideLayout1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91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2.xml"/><Relationship Id="rId2" Type="http://schemas.openxmlformats.org/officeDocument/2006/relationships/tags" Target="../tags/tag214.xml"/><Relationship Id="rId1" Type="http://schemas.openxmlformats.org/officeDocument/2006/relationships/vmlDrawing" Target="../drawings/vmlDrawing79.vml"/><Relationship Id="rId6" Type="http://schemas.openxmlformats.org/officeDocument/2006/relationships/image" Target="../media/image4.emf"/><Relationship Id="rId5" Type="http://schemas.openxmlformats.org/officeDocument/2006/relationships/image" Target="../media/image1.emf"/><Relationship Id="rId4" Type="http://schemas.openxmlformats.org/officeDocument/2006/relationships/oleObject" Target="../embeddings/oleObject89.bin"/></Relationships>
</file>

<file path=ppt/slideLayouts/_rels/slideLayout192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2.xml"/><Relationship Id="rId2" Type="http://schemas.openxmlformats.org/officeDocument/2006/relationships/tags" Target="../tags/tag215.xml"/><Relationship Id="rId1" Type="http://schemas.openxmlformats.org/officeDocument/2006/relationships/vmlDrawing" Target="../drawings/vmlDrawing80.vml"/><Relationship Id="rId6" Type="http://schemas.openxmlformats.org/officeDocument/2006/relationships/image" Target="../media/image4.emf"/><Relationship Id="rId5" Type="http://schemas.openxmlformats.org/officeDocument/2006/relationships/image" Target="../media/image1.emf"/><Relationship Id="rId4" Type="http://schemas.openxmlformats.org/officeDocument/2006/relationships/oleObject" Target="../embeddings/oleObject90.bin"/></Relationships>
</file>

<file path=ppt/slideLayouts/_rels/slideLayout193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2.xml"/><Relationship Id="rId2" Type="http://schemas.openxmlformats.org/officeDocument/2006/relationships/tags" Target="../tags/tag216.xml"/><Relationship Id="rId1" Type="http://schemas.openxmlformats.org/officeDocument/2006/relationships/vmlDrawing" Target="../drawings/vmlDrawing81.vml"/><Relationship Id="rId6" Type="http://schemas.openxmlformats.org/officeDocument/2006/relationships/image" Target="../media/image4.emf"/><Relationship Id="rId5" Type="http://schemas.openxmlformats.org/officeDocument/2006/relationships/image" Target="../media/image1.emf"/><Relationship Id="rId4" Type="http://schemas.openxmlformats.org/officeDocument/2006/relationships/oleObject" Target="../embeddings/oleObject91.bin"/></Relationships>
</file>

<file path=ppt/slideLayouts/_rels/slideLayout194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2.xml"/><Relationship Id="rId2" Type="http://schemas.openxmlformats.org/officeDocument/2006/relationships/tags" Target="../tags/tag217.xml"/><Relationship Id="rId1" Type="http://schemas.openxmlformats.org/officeDocument/2006/relationships/vmlDrawing" Target="../drawings/vmlDrawing82.vml"/><Relationship Id="rId6" Type="http://schemas.openxmlformats.org/officeDocument/2006/relationships/image" Target="../media/image4.emf"/><Relationship Id="rId5" Type="http://schemas.openxmlformats.org/officeDocument/2006/relationships/image" Target="../media/image1.emf"/><Relationship Id="rId4" Type="http://schemas.openxmlformats.org/officeDocument/2006/relationships/oleObject" Target="../embeddings/oleObject92.bin"/></Relationships>
</file>

<file path=ppt/slideLayouts/_rels/slideLayout19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94.bin"/><Relationship Id="rId3" Type="http://schemas.openxmlformats.org/officeDocument/2006/relationships/tags" Target="../tags/tag219.xml"/><Relationship Id="rId7" Type="http://schemas.openxmlformats.org/officeDocument/2006/relationships/image" Target="../media/image4.emf"/><Relationship Id="rId2" Type="http://schemas.openxmlformats.org/officeDocument/2006/relationships/tags" Target="../tags/tag218.xml"/><Relationship Id="rId1" Type="http://schemas.openxmlformats.org/officeDocument/2006/relationships/vmlDrawing" Target="../drawings/vmlDrawing83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93.bin"/><Relationship Id="rId4" Type="http://schemas.openxmlformats.org/officeDocument/2006/relationships/slideMaster" Target="../slideMasters/slideMaster12.xml"/></Relationships>
</file>

<file path=ppt/slideLayouts/_rels/slideLayout196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2.xml"/><Relationship Id="rId2" Type="http://schemas.openxmlformats.org/officeDocument/2006/relationships/tags" Target="../tags/tag220.xml"/><Relationship Id="rId1" Type="http://schemas.openxmlformats.org/officeDocument/2006/relationships/vmlDrawing" Target="../drawings/vmlDrawing84.vml"/><Relationship Id="rId6" Type="http://schemas.openxmlformats.org/officeDocument/2006/relationships/image" Target="../media/image4.emf"/><Relationship Id="rId5" Type="http://schemas.openxmlformats.org/officeDocument/2006/relationships/image" Target="../media/image1.emf"/><Relationship Id="rId4" Type="http://schemas.openxmlformats.org/officeDocument/2006/relationships/oleObject" Target="../embeddings/oleObject95.bin"/></Relationships>
</file>

<file path=ppt/slideLayouts/_rels/slideLayout197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2.xml"/><Relationship Id="rId2" Type="http://schemas.openxmlformats.org/officeDocument/2006/relationships/tags" Target="../tags/tag221.xml"/><Relationship Id="rId1" Type="http://schemas.openxmlformats.org/officeDocument/2006/relationships/vmlDrawing" Target="../drawings/vmlDrawing85.vml"/><Relationship Id="rId6" Type="http://schemas.openxmlformats.org/officeDocument/2006/relationships/image" Target="../media/image4.emf"/><Relationship Id="rId5" Type="http://schemas.openxmlformats.org/officeDocument/2006/relationships/image" Target="../media/image1.emf"/><Relationship Id="rId4" Type="http://schemas.openxmlformats.org/officeDocument/2006/relationships/oleObject" Target="../embeddings/oleObject96.bin"/></Relationships>
</file>

<file path=ppt/slideLayouts/_rels/slideLayout1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6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28.xml"/></Relationships>
</file>

<file path=ppt/slideLayouts/_rels/slideLayout2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20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slideMaster" Target="../slideMasters/slideMaster14.xml"/><Relationship Id="rId1" Type="http://schemas.openxmlformats.org/officeDocument/2006/relationships/tags" Target="../tags/tag224.xml"/></Relationships>
</file>

<file path=ppt/slideLayouts/_rels/slideLayout20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slideMaster" Target="../slideMasters/slideMaster14.xml"/><Relationship Id="rId1" Type="http://schemas.openxmlformats.org/officeDocument/2006/relationships/tags" Target="../tags/tag225.xml"/></Relationships>
</file>

<file path=ppt/slideLayouts/_rels/slideLayout20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slideMaster" Target="../slideMasters/slideMaster14.xml"/><Relationship Id="rId1" Type="http://schemas.openxmlformats.org/officeDocument/2006/relationships/tags" Target="../tags/tag226.xml"/></Relationships>
</file>

<file path=ppt/slideLayouts/_rels/slideLayout20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slideMaster" Target="../slideMasters/slideMaster14.xml"/><Relationship Id="rId1" Type="http://schemas.openxmlformats.org/officeDocument/2006/relationships/tags" Target="../tags/tag227.xml"/></Relationships>
</file>

<file path=ppt/slideLayouts/_rels/slideLayout20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slideMaster" Target="../slideMasters/slideMaster14.xml"/><Relationship Id="rId1" Type="http://schemas.openxmlformats.org/officeDocument/2006/relationships/tags" Target="../tags/tag228.xml"/></Relationships>
</file>

<file path=ppt/slideLayouts/_rels/slideLayout20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slideMaster" Target="../slideMasters/slideMaster14.xml"/><Relationship Id="rId1" Type="http://schemas.openxmlformats.org/officeDocument/2006/relationships/tags" Target="../tags/tag229.xml"/></Relationships>
</file>

<file path=ppt/slideLayouts/_rels/slideLayout20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slideMaster" Target="../slideMasters/slideMaster14.xml"/><Relationship Id="rId1" Type="http://schemas.openxmlformats.org/officeDocument/2006/relationships/tags" Target="../tags/tag230.xml"/></Relationships>
</file>

<file path=ppt/slideLayouts/_rels/slideLayout20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slideMaster" Target="../slideMasters/slideMaster14.xml"/><Relationship Id="rId1" Type="http://schemas.openxmlformats.org/officeDocument/2006/relationships/tags" Target="../tags/tag231.xml"/></Relationships>
</file>

<file path=ppt/slideLayouts/_rels/slideLayout20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slideMaster" Target="../slideMasters/slideMaster14.xml"/><Relationship Id="rId1" Type="http://schemas.openxmlformats.org/officeDocument/2006/relationships/tags" Target="../tags/tag232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29.xml"/></Relationships>
</file>

<file path=ppt/slideLayouts/_rels/slideLayout2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emf"/><Relationship Id="rId3" Type="http://schemas.openxmlformats.org/officeDocument/2006/relationships/tags" Target="../tags/tag234.xml"/><Relationship Id="rId7" Type="http://schemas.openxmlformats.org/officeDocument/2006/relationships/image" Target="../media/image1.emf"/><Relationship Id="rId2" Type="http://schemas.openxmlformats.org/officeDocument/2006/relationships/tags" Target="../tags/tag233.xml"/><Relationship Id="rId1" Type="http://schemas.openxmlformats.org/officeDocument/2006/relationships/vmlDrawing" Target="../drawings/vmlDrawing87.vml"/><Relationship Id="rId6" Type="http://schemas.openxmlformats.org/officeDocument/2006/relationships/oleObject" Target="../embeddings/oleObject98.bin"/><Relationship Id="rId5" Type="http://schemas.openxmlformats.org/officeDocument/2006/relationships/slideMaster" Target="../slideMasters/slideMaster14.xml"/><Relationship Id="rId4" Type="http://schemas.openxmlformats.org/officeDocument/2006/relationships/tags" Target="../tags/tag235.xml"/><Relationship Id="rId9" Type="http://schemas.openxmlformats.org/officeDocument/2006/relationships/oleObject" Target="../embeddings/oleObject99.bin"/></Relationships>
</file>

<file path=ppt/slideLayouts/_rels/slideLayout211.xml.rels><?xml version="1.0" encoding="UTF-8" standalone="yes"?>
<Relationships xmlns="http://schemas.openxmlformats.org/package/2006/relationships"><Relationship Id="rId3" Type="http://schemas.openxmlformats.org/officeDocument/2006/relationships/tags" Target="../tags/tag237.xml"/><Relationship Id="rId7" Type="http://schemas.openxmlformats.org/officeDocument/2006/relationships/image" Target="../media/image2.emf"/><Relationship Id="rId2" Type="http://schemas.openxmlformats.org/officeDocument/2006/relationships/tags" Target="../tags/tag236.xml"/><Relationship Id="rId1" Type="http://schemas.openxmlformats.org/officeDocument/2006/relationships/vmlDrawing" Target="../drawings/vmlDrawing88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100.bin"/><Relationship Id="rId4" Type="http://schemas.openxmlformats.org/officeDocument/2006/relationships/slideMaster" Target="../slideMasters/slideMaster14.xml"/></Relationships>
</file>

<file path=ppt/slideLayouts/_rels/slideLayout212.xml.rels><?xml version="1.0" encoding="UTF-8" standalone="yes"?>
<Relationships xmlns="http://schemas.openxmlformats.org/package/2006/relationships"><Relationship Id="rId3" Type="http://schemas.openxmlformats.org/officeDocument/2006/relationships/tags" Target="../tags/tag239.xml"/><Relationship Id="rId7" Type="http://schemas.openxmlformats.org/officeDocument/2006/relationships/image" Target="../media/image2.emf"/><Relationship Id="rId2" Type="http://schemas.openxmlformats.org/officeDocument/2006/relationships/tags" Target="../tags/tag238.xml"/><Relationship Id="rId1" Type="http://schemas.openxmlformats.org/officeDocument/2006/relationships/vmlDrawing" Target="../drawings/vmlDrawing89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101.bin"/><Relationship Id="rId4" Type="http://schemas.openxmlformats.org/officeDocument/2006/relationships/slideMaster" Target="../slideMasters/slideMaster14.xml"/></Relationships>
</file>

<file path=ppt/slideLayouts/_rels/slideLayout213.xml.rels><?xml version="1.0" encoding="UTF-8" standalone="yes"?>
<Relationships xmlns="http://schemas.openxmlformats.org/package/2006/relationships"><Relationship Id="rId3" Type="http://schemas.openxmlformats.org/officeDocument/2006/relationships/tags" Target="../tags/tag241.xml"/><Relationship Id="rId7" Type="http://schemas.openxmlformats.org/officeDocument/2006/relationships/image" Target="../media/image2.emf"/><Relationship Id="rId2" Type="http://schemas.openxmlformats.org/officeDocument/2006/relationships/tags" Target="../tags/tag240.xml"/><Relationship Id="rId1" Type="http://schemas.openxmlformats.org/officeDocument/2006/relationships/vmlDrawing" Target="../drawings/vmlDrawing90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102.bin"/><Relationship Id="rId4" Type="http://schemas.openxmlformats.org/officeDocument/2006/relationships/slideMaster" Target="../slideMasters/slideMaster14.xml"/></Relationships>
</file>

<file path=ppt/slideLayouts/_rels/slideLayout214.xml.rels><?xml version="1.0" encoding="UTF-8" standalone="yes"?>
<Relationships xmlns="http://schemas.openxmlformats.org/package/2006/relationships"><Relationship Id="rId3" Type="http://schemas.openxmlformats.org/officeDocument/2006/relationships/tags" Target="../tags/tag243.xml"/><Relationship Id="rId7" Type="http://schemas.openxmlformats.org/officeDocument/2006/relationships/image" Target="../media/image2.emf"/><Relationship Id="rId2" Type="http://schemas.openxmlformats.org/officeDocument/2006/relationships/tags" Target="../tags/tag242.xml"/><Relationship Id="rId1" Type="http://schemas.openxmlformats.org/officeDocument/2006/relationships/vmlDrawing" Target="../drawings/vmlDrawing91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103.bin"/><Relationship Id="rId4" Type="http://schemas.openxmlformats.org/officeDocument/2006/relationships/slideMaster" Target="../slideMasters/slideMaster14.xml"/></Relationships>
</file>

<file path=ppt/slideLayouts/_rels/slideLayout2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slideMaster" Target="../slideMasters/slideMaster14.xml"/><Relationship Id="rId1" Type="http://schemas.openxmlformats.org/officeDocument/2006/relationships/tags" Target="../tags/tag244.xml"/></Relationships>
</file>

<file path=ppt/slideLayouts/_rels/slideLayout2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slideMaster" Target="../slideMasters/slideMaster14.xml"/><Relationship Id="rId1" Type="http://schemas.openxmlformats.org/officeDocument/2006/relationships/tags" Target="../tags/tag245.xml"/></Relationships>
</file>

<file path=ppt/slideLayouts/_rels/slideLayout2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slideMaster" Target="../slideMasters/slideMaster14.xml"/><Relationship Id="rId1" Type="http://schemas.openxmlformats.org/officeDocument/2006/relationships/tags" Target="../tags/tag246.xml"/></Relationships>
</file>

<file path=ppt/slideLayouts/_rels/slideLayout2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slideMaster" Target="../slideMasters/slideMaster14.xml"/><Relationship Id="rId1" Type="http://schemas.openxmlformats.org/officeDocument/2006/relationships/tags" Target="../tags/tag247.xml"/></Relationships>
</file>

<file path=ppt/slideLayouts/_rels/slideLayout2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slideMaster" Target="../slideMasters/slideMaster14.xml"/><Relationship Id="rId1" Type="http://schemas.openxmlformats.org/officeDocument/2006/relationships/tags" Target="../tags/tag248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30.xml"/></Relationships>
</file>

<file path=ppt/slideLayouts/_rels/slideLayout2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slideMaster" Target="../slideMasters/slideMaster14.xml"/><Relationship Id="rId1" Type="http://schemas.openxmlformats.org/officeDocument/2006/relationships/tags" Target="../tags/tag249.xml"/></Relationships>
</file>

<file path=ppt/slideLayouts/_rels/slideLayout2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slideMaster" Target="../slideMasters/slideMaster14.xml"/><Relationship Id="rId1" Type="http://schemas.openxmlformats.org/officeDocument/2006/relationships/tags" Target="../tags/tag250.xml"/></Relationships>
</file>

<file path=ppt/slideLayouts/_rels/slideLayout2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slideMaster" Target="../slideMasters/slideMaster14.xml"/><Relationship Id="rId1" Type="http://schemas.openxmlformats.org/officeDocument/2006/relationships/tags" Target="../tags/tag251.xml"/></Relationships>
</file>

<file path=ppt/slideLayouts/_rels/slideLayout2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slideMaster" Target="../slideMasters/slideMaster14.xml"/><Relationship Id="rId1" Type="http://schemas.openxmlformats.org/officeDocument/2006/relationships/tags" Target="../tags/tag252.xml"/></Relationships>
</file>

<file path=ppt/slideLayouts/_rels/slideLayout2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2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2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2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2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2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31.xml"/></Relationships>
</file>

<file path=ppt/slideLayouts/_rels/slideLayout2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2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2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233.xml.rels><?xml version="1.0" encoding="UTF-8" standalone="yes"?>
<Relationships xmlns="http://schemas.openxmlformats.org/package/2006/relationships"><Relationship Id="rId3" Type="http://schemas.openxmlformats.org/officeDocument/2006/relationships/tags" Target="../tags/tag254.xml"/><Relationship Id="rId7" Type="http://schemas.openxmlformats.org/officeDocument/2006/relationships/image" Target="../media/image2.emf"/><Relationship Id="rId2" Type="http://schemas.openxmlformats.org/officeDocument/2006/relationships/tags" Target="../tags/tag253.xml"/><Relationship Id="rId1" Type="http://schemas.openxmlformats.org/officeDocument/2006/relationships/vmlDrawing" Target="../drawings/vmlDrawing92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104.bin"/><Relationship Id="rId4" Type="http://schemas.openxmlformats.org/officeDocument/2006/relationships/slideMaster" Target="../slideMasters/slideMaster14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7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emf"/><Relationship Id="rId3" Type="http://schemas.openxmlformats.org/officeDocument/2006/relationships/tags" Target="../tags/tag33.xml"/><Relationship Id="rId7" Type="http://schemas.openxmlformats.org/officeDocument/2006/relationships/image" Target="../media/image1.emf"/><Relationship Id="rId2" Type="http://schemas.openxmlformats.org/officeDocument/2006/relationships/tags" Target="../tags/tag32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5.bin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34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tags" Target="../tags/tag38.xml"/><Relationship Id="rId7" Type="http://schemas.openxmlformats.org/officeDocument/2006/relationships/image" Target="../media/image4.emf"/><Relationship Id="rId2" Type="http://schemas.openxmlformats.org/officeDocument/2006/relationships/tags" Target="../tags/tag37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7.bin"/><Relationship Id="rId4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tags" Target="../tags/tag40.xml"/><Relationship Id="rId7" Type="http://schemas.openxmlformats.org/officeDocument/2006/relationships/image" Target="../media/image4.emf"/><Relationship Id="rId2" Type="http://schemas.openxmlformats.org/officeDocument/2006/relationships/tags" Target="../tags/tag39.xml"/><Relationship Id="rId1" Type="http://schemas.openxmlformats.org/officeDocument/2006/relationships/vmlDrawing" Target="../drawings/vmlDrawing8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8.bin"/><Relationship Id="rId4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3" Type="http://schemas.openxmlformats.org/officeDocument/2006/relationships/tags" Target="../tags/tag42.xml"/><Relationship Id="rId7" Type="http://schemas.openxmlformats.org/officeDocument/2006/relationships/image" Target="../media/image4.emf"/><Relationship Id="rId2" Type="http://schemas.openxmlformats.org/officeDocument/2006/relationships/tags" Target="../tags/tag41.xml"/><Relationship Id="rId1" Type="http://schemas.openxmlformats.org/officeDocument/2006/relationships/vmlDrawing" Target="../drawings/vmlDrawing9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9.bin"/><Relationship Id="rId4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3" Type="http://schemas.openxmlformats.org/officeDocument/2006/relationships/tags" Target="../tags/tag44.xml"/><Relationship Id="rId7" Type="http://schemas.openxmlformats.org/officeDocument/2006/relationships/image" Target="../media/image4.emf"/><Relationship Id="rId2" Type="http://schemas.openxmlformats.org/officeDocument/2006/relationships/tags" Target="../tags/tag43.xml"/><Relationship Id="rId1" Type="http://schemas.openxmlformats.org/officeDocument/2006/relationships/vmlDrawing" Target="../drawings/vmlDrawing10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10.bin"/><Relationship Id="rId4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8.xml"/></Relationships>
</file>

<file path=ppt/slideLayouts/_rels/slideLayout40.xml.rels><?xml version="1.0" encoding="UTF-8" standalone="yes"?>
<Relationships xmlns="http://schemas.openxmlformats.org/package/2006/relationships"><Relationship Id="rId3" Type="http://schemas.openxmlformats.org/officeDocument/2006/relationships/tags" Target="../tags/tag46.xml"/><Relationship Id="rId7" Type="http://schemas.openxmlformats.org/officeDocument/2006/relationships/image" Target="../media/image4.emf"/><Relationship Id="rId2" Type="http://schemas.openxmlformats.org/officeDocument/2006/relationships/tags" Target="../tags/tag45.xml"/><Relationship Id="rId1" Type="http://schemas.openxmlformats.org/officeDocument/2006/relationships/vmlDrawing" Target="../drawings/vmlDrawing11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11.bin"/><Relationship Id="rId4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3" Type="http://schemas.openxmlformats.org/officeDocument/2006/relationships/tags" Target="../tags/tag48.xml"/><Relationship Id="rId7" Type="http://schemas.openxmlformats.org/officeDocument/2006/relationships/image" Target="../media/image4.emf"/><Relationship Id="rId2" Type="http://schemas.openxmlformats.org/officeDocument/2006/relationships/tags" Target="../tags/tag47.xml"/><Relationship Id="rId1" Type="http://schemas.openxmlformats.org/officeDocument/2006/relationships/vmlDrawing" Target="../drawings/vmlDrawing12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12.bin"/><Relationship Id="rId4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3" Type="http://schemas.openxmlformats.org/officeDocument/2006/relationships/tags" Target="../tags/tag50.xml"/><Relationship Id="rId7" Type="http://schemas.openxmlformats.org/officeDocument/2006/relationships/image" Target="../media/image4.emf"/><Relationship Id="rId2" Type="http://schemas.openxmlformats.org/officeDocument/2006/relationships/tags" Target="../tags/tag49.xml"/><Relationship Id="rId1" Type="http://schemas.openxmlformats.org/officeDocument/2006/relationships/vmlDrawing" Target="../drawings/vmlDrawing13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13.bin"/><Relationship Id="rId4" Type="http://schemas.openxmlformats.org/officeDocument/2006/relationships/slideMaster" Target="../slideMasters/slideMaster2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slideMaster" Target="../slideMasters/slideMaster2.xml"/><Relationship Id="rId1" Type="http://schemas.openxmlformats.org/officeDocument/2006/relationships/tags" Target="../tags/tag51.xml"/></Relationships>
</file>

<file path=ppt/slideLayouts/_rels/slideLayout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3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9.xml.rels><?xml version="1.0" encoding="UTF-8" standalone="yes"?>
<Relationships xmlns="http://schemas.openxmlformats.org/package/2006/relationships"><Relationship Id="rId3" Type="http://schemas.openxmlformats.org/officeDocument/2006/relationships/tags" Target="../tags/tag55.xml"/><Relationship Id="rId7" Type="http://schemas.openxmlformats.org/officeDocument/2006/relationships/image" Target="../media/image4.emf"/><Relationship Id="rId2" Type="http://schemas.openxmlformats.org/officeDocument/2006/relationships/tags" Target="../tags/tag54.xml"/><Relationship Id="rId1" Type="http://schemas.openxmlformats.org/officeDocument/2006/relationships/vmlDrawing" Target="../drawings/vmlDrawing15.vml"/><Relationship Id="rId6" Type="http://schemas.openxmlformats.org/officeDocument/2006/relationships/image" Target="../media/image5.emf"/><Relationship Id="rId5" Type="http://schemas.openxmlformats.org/officeDocument/2006/relationships/oleObject" Target="../embeddings/oleObject15.bin"/><Relationship Id="rId4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9.xml"/></Relationships>
</file>

<file path=ppt/slideLayouts/_rels/slideLayout50.xml.rels><?xml version="1.0" encoding="UTF-8" standalone="yes"?>
<Relationships xmlns="http://schemas.openxmlformats.org/package/2006/relationships"><Relationship Id="rId3" Type="http://schemas.openxmlformats.org/officeDocument/2006/relationships/tags" Target="../tags/tag57.xml"/><Relationship Id="rId7" Type="http://schemas.openxmlformats.org/officeDocument/2006/relationships/image" Target="../media/image4.emf"/><Relationship Id="rId2" Type="http://schemas.openxmlformats.org/officeDocument/2006/relationships/tags" Target="../tags/tag56.xml"/><Relationship Id="rId1" Type="http://schemas.openxmlformats.org/officeDocument/2006/relationships/vmlDrawing" Target="../drawings/vmlDrawing16.vml"/><Relationship Id="rId6" Type="http://schemas.openxmlformats.org/officeDocument/2006/relationships/image" Target="../media/image5.emf"/><Relationship Id="rId5" Type="http://schemas.openxmlformats.org/officeDocument/2006/relationships/oleObject" Target="../embeddings/oleObject16.bin"/><Relationship Id="rId4" Type="http://schemas.openxmlformats.org/officeDocument/2006/relationships/slideMaster" Target="../slideMasters/slideMaster3.xml"/></Relationships>
</file>

<file path=ppt/slideLayouts/_rels/slideLayout51.xml.rels><?xml version="1.0" encoding="UTF-8" standalone="yes"?>
<Relationships xmlns="http://schemas.openxmlformats.org/package/2006/relationships"><Relationship Id="rId3" Type="http://schemas.openxmlformats.org/officeDocument/2006/relationships/tags" Target="../tags/tag59.xml"/><Relationship Id="rId7" Type="http://schemas.openxmlformats.org/officeDocument/2006/relationships/image" Target="../media/image4.emf"/><Relationship Id="rId2" Type="http://schemas.openxmlformats.org/officeDocument/2006/relationships/tags" Target="../tags/tag58.xml"/><Relationship Id="rId1" Type="http://schemas.openxmlformats.org/officeDocument/2006/relationships/vmlDrawing" Target="../drawings/vmlDrawing17.vml"/><Relationship Id="rId6" Type="http://schemas.openxmlformats.org/officeDocument/2006/relationships/image" Target="../media/image5.emf"/><Relationship Id="rId5" Type="http://schemas.openxmlformats.org/officeDocument/2006/relationships/oleObject" Target="../embeddings/oleObject17.bin"/><Relationship Id="rId4" Type="http://schemas.openxmlformats.org/officeDocument/2006/relationships/slideMaster" Target="../slideMasters/slideMaster3.xml"/></Relationships>
</file>

<file path=ppt/slideLayouts/_rels/slideLayout52.xml.rels><?xml version="1.0" encoding="UTF-8" standalone="yes"?>
<Relationships xmlns="http://schemas.openxmlformats.org/package/2006/relationships"><Relationship Id="rId3" Type="http://schemas.openxmlformats.org/officeDocument/2006/relationships/tags" Target="../tags/tag61.xml"/><Relationship Id="rId7" Type="http://schemas.openxmlformats.org/officeDocument/2006/relationships/image" Target="../media/image4.emf"/><Relationship Id="rId2" Type="http://schemas.openxmlformats.org/officeDocument/2006/relationships/tags" Target="../tags/tag60.xml"/><Relationship Id="rId1" Type="http://schemas.openxmlformats.org/officeDocument/2006/relationships/vmlDrawing" Target="../drawings/vmlDrawing18.vml"/><Relationship Id="rId6" Type="http://schemas.openxmlformats.org/officeDocument/2006/relationships/image" Target="../media/image5.emf"/><Relationship Id="rId5" Type="http://schemas.openxmlformats.org/officeDocument/2006/relationships/oleObject" Target="../embeddings/oleObject18.bin"/><Relationship Id="rId4" Type="http://schemas.openxmlformats.org/officeDocument/2006/relationships/slideMaster" Target="../slideMasters/slideMaster3.xml"/></Relationships>
</file>

<file path=ppt/slideLayouts/_rels/slideLayout53.xml.rels><?xml version="1.0" encoding="UTF-8" standalone="yes"?>
<Relationships xmlns="http://schemas.openxmlformats.org/package/2006/relationships"><Relationship Id="rId3" Type="http://schemas.openxmlformats.org/officeDocument/2006/relationships/tags" Target="../tags/tag63.xml"/><Relationship Id="rId7" Type="http://schemas.openxmlformats.org/officeDocument/2006/relationships/image" Target="../media/image4.emf"/><Relationship Id="rId2" Type="http://schemas.openxmlformats.org/officeDocument/2006/relationships/tags" Target="../tags/tag62.xml"/><Relationship Id="rId1" Type="http://schemas.openxmlformats.org/officeDocument/2006/relationships/vmlDrawing" Target="../drawings/vmlDrawing19.vml"/><Relationship Id="rId6" Type="http://schemas.openxmlformats.org/officeDocument/2006/relationships/image" Target="../media/image5.emf"/><Relationship Id="rId5" Type="http://schemas.openxmlformats.org/officeDocument/2006/relationships/oleObject" Target="../embeddings/oleObject19.bin"/><Relationship Id="rId4" Type="http://schemas.openxmlformats.org/officeDocument/2006/relationships/slideMaster" Target="../slideMasters/slideMaster3.xml"/></Relationships>
</file>

<file path=ppt/slideLayouts/_rels/slideLayout54.xml.rels><?xml version="1.0" encoding="UTF-8" standalone="yes"?>
<Relationships xmlns="http://schemas.openxmlformats.org/package/2006/relationships"><Relationship Id="rId3" Type="http://schemas.openxmlformats.org/officeDocument/2006/relationships/tags" Target="../tags/tag65.xml"/><Relationship Id="rId7" Type="http://schemas.openxmlformats.org/officeDocument/2006/relationships/image" Target="../media/image4.emf"/><Relationship Id="rId2" Type="http://schemas.openxmlformats.org/officeDocument/2006/relationships/tags" Target="../tags/tag64.xml"/><Relationship Id="rId1" Type="http://schemas.openxmlformats.org/officeDocument/2006/relationships/vmlDrawing" Target="../drawings/vmlDrawing20.vml"/><Relationship Id="rId6" Type="http://schemas.openxmlformats.org/officeDocument/2006/relationships/image" Target="../media/image5.emf"/><Relationship Id="rId5" Type="http://schemas.openxmlformats.org/officeDocument/2006/relationships/oleObject" Target="../embeddings/oleObject20.bin"/><Relationship Id="rId4" Type="http://schemas.openxmlformats.org/officeDocument/2006/relationships/slideMaster" Target="../slideMasters/slideMaster3.xml"/></Relationships>
</file>

<file path=ppt/slideLayouts/_rels/slideLayout55.xml.rels><?xml version="1.0" encoding="UTF-8" standalone="yes"?>
<Relationships xmlns="http://schemas.openxmlformats.org/package/2006/relationships"><Relationship Id="rId3" Type="http://schemas.openxmlformats.org/officeDocument/2006/relationships/tags" Target="../tags/tag67.xml"/><Relationship Id="rId7" Type="http://schemas.openxmlformats.org/officeDocument/2006/relationships/image" Target="../media/image4.emf"/><Relationship Id="rId2" Type="http://schemas.openxmlformats.org/officeDocument/2006/relationships/tags" Target="../tags/tag66.xml"/><Relationship Id="rId1" Type="http://schemas.openxmlformats.org/officeDocument/2006/relationships/vmlDrawing" Target="../drawings/vmlDrawing21.vml"/><Relationship Id="rId6" Type="http://schemas.openxmlformats.org/officeDocument/2006/relationships/image" Target="../media/image5.emf"/><Relationship Id="rId5" Type="http://schemas.openxmlformats.org/officeDocument/2006/relationships/oleObject" Target="../embeddings/oleObject21.bin"/><Relationship Id="rId4" Type="http://schemas.openxmlformats.org/officeDocument/2006/relationships/slideMaster" Target="../slideMasters/slideMaster3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slideMaster" Target="../slideMasters/slideMaster3.xml"/><Relationship Id="rId1" Type="http://schemas.openxmlformats.org/officeDocument/2006/relationships/tags" Target="../tags/tag68.xml"/></Relationships>
</file>

<file path=ppt/slideLayouts/_rels/slideLayout58.xml.rels><?xml version="1.0" encoding="UTF-8" standalone="yes"?>
<Relationships xmlns="http://schemas.openxmlformats.org/package/2006/relationships"><Relationship Id="rId3" Type="http://schemas.openxmlformats.org/officeDocument/2006/relationships/tags" Target="../tags/tag70.xml"/><Relationship Id="rId7" Type="http://schemas.openxmlformats.org/officeDocument/2006/relationships/image" Target="../media/image4.emf"/><Relationship Id="rId2" Type="http://schemas.openxmlformats.org/officeDocument/2006/relationships/tags" Target="../tags/tag69.xml"/><Relationship Id="rId1" Type="http://schemas.openxmlformats.org/officeDocument/2006/relationships/vmlDrawing" Target="../drawings/vmlDrawing22.vml"/><Relationship Id="rId6" Type="http://schemas.openxmlformats.org/officeDocument/2006/relationships/image" Target="../media/image5.emf"/><Relationship Id="rId5" Type="http://schemas.openxmlformats.org/officeDocument/2006/relationships/oleObject" Target="../embeddings/oleObject22.bin"/><Relationship Id="rId4" Type="http://schemas.openxmlformats.org/officeDocument/2006/relationships/slideMaster" Target="../slideMasters/slideMaster3.xml"/></Relationships>
</file>

<file path=ppt/slideLayouts/_rels/slideLayout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0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1.xml.rels><?xml version="1.0" encoding="UTF-8" standalone="yes"?>
<Relationships xmlns="http://schemas.openxmlformats.org/package/2006/relationships"><Relationship Id="rId3" Type="http://schemas.openxmlformats.org/officeDocument/2006/relationships/tags" Target="../tags/tag74.xml"/><Relationship Id="rId7" Type="http://schemas.openxmlformats.org/officeDocument/2006/relationships/image" Target="../media/image4.emf"/><Relationship Id="rId2" Type="http://schemas.openxmlformats.org/officeDocument/2006/relationships/tags" Target="../tags/tag73.xml"/><Relationship Id="rId1" Type="http://schemas.openxmlformats.org/officeDocument/2006/relationships/vmlDrawing" Target="../drawings/vmlDrawing24.vml"/><Relationship Id="rId6" Type="http://schemas.openxmlformats.org/officeDocument/2006/relationships/image" Target="../media/image5.emf"/><Relationship Id="rId5" Type="http://schemas.openxmlformats.org/officeDocument/2006/relationships/oleObject" Target="../embeddings/oleObject24.bin"/><Relationship Id="rId4" Type="http://schemas.openxmlformats.org/officeDocument/2006/relationships/slideMaster" Target="../slideMasters/slideMaster4.xml"/></Relationships>
</file>

<file path=ppt/slideLayouts/_rels/slideLayout62.xml.rels><?xml version="1.0" encoding="UTF-8" standalone="yes"?>
<Relationships xmlns="http://schemas.openxmlformats.org/package/2006/relationships"><Relationship Id="rId3" Type="http://schemas.openxmlformats.org/officeDocument/2006/relationships/tags" Target="../tags/tag76.xml"/><Relationship Id="rId7" Type="http://schemas.openxmlformats.org/officeDocument/2006/relationships/image" Target="../media/image4.emf"/><Relationship Id="rId2" Type="http://schemas.openxmlformats.org/officeDocument/2006/relationships/tags" Target="../tags/tag75.xml"/><Relationship Id="rId1" Type="http://schemas.openxmlformats.org/officeDocument/2006/relationships/vmlDrawing" Target="../drawings/vmlDrawing25.vml"/><Relationship Id="rId6" Type="http://schemas.openxmlformats.org/officeDocument/2006/relationships/image" Target="../media/image5.emf"/><Relationship Id="rId5" Type="http://schemas.openxmlformats.org/officeDocument/2006/relationships/oleObject" Target="../embeddings/oleObject25.bin"/><Relationship Id="rId4" Type="http://schemas.openxmlformats.org/officeDocument/2006/relationships/slideMaster" Target="../slideMasters/slideMaster4.xml"/></Relationships>
</file>

<file path=ppt/slideLayouts/_rels/slideLayout63.xml.rels><?xml version="1.0" encoding="UTF-8" standalone="yes"?>
<Relationships xmlns="http://schemas.openxmlformats.org/package/2006/relationships"><Relationship Id="rId3" Type="http://schemas.openxmlformats.org/officeDocument/2006/relationships/tags" Target="../tags/tag78.xml"/><Relationship Id="rId7" Type="http://schemas.openxmlformats.org/officeDocument/2006/relationships/image" Target="../media/image4.emf"/><Relationship Id="rId2" Type="http://schemas.openxmlformats.org/officeDocument/2006/relationships/tags" Target="../tags/tag77.xml"/><Relationship Id="rId1" Type="http://schemas.openxmlformats.org/officeDocument/2006/relationships/vmlDrawing" Target="../drawings/vmlDrawing26.vml"/><Relationship Id="rId6" Type="http://schemas.openxmlformats.org/officeDocument/2006/relationships/image" Target="../media/image5.emf"/><Relationship Id="rId5" Type="http://schemas.openxmlformats.org/officeDocument/2006/relationships/oleObject" Target="../embeddings/oleObject26.bin"/><Relationship Id="rId4" Type="http://schemas.openxmlformats.org/officeDocument/2006/relationships/slideMaster" Target="../slideMasters/slideMaster4.xml"/></Relationships>
</file>

<file path=ppt/slideLayouts/_rels/slideLayout64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4.xml"/><Relationship Id="rId2" Type="http://schemas.openxmlformats.org/officeDocument/2006/relationships/tags" Target="../tags/tag79.xml"/><Relationship Id="rId1" Type="http://schemas.openxmlformats.org/officeDocument/2006/relationships/vmlDrawing" Target="../drawings/vmlDrawing27.vml"/><Relationship Id="rId6" Type="http://schemas.openxmlformats.org/officeDocument/2006/relationships/image" Target="../media/image4.emf"/><Relationship Id="rId5" Type="http://schemas.openxmlformats.org/officeDocument/2006/relationships/image" Target="../media/image5.emf"/><Relationship Id="rId4" Type="http://schemas.openxmlformats.org/officeDocument/2006/relationships/oleObject" Target="../embeddings/oleObject27.bin"/></Relationships>
</file>

<file path=ppt/slideLayouts/_rels/slideLayout65.xml.rels><?xml version="1.0" encoding="UTF-8" standalone="yes"?>
<Relationships xmlns="http://schemas.openxmlformats.org/package/2006/relationships"><Relationship Id="rId3" Type="http://schemas.openxmlformats.org/officeDocument/2006/relationships/tags" Target="../tags/tag81.xml"/><Relationship Id="rId7" Type="http://schemas.openxmlformats.org/officeDocument/2006/relationships/image" Target="../media/image4.emf"/><Relationship Id="rId2" Type="http://schemas.openxmlformats.org/officeDocument/2006/relationships/tags" Target="../tags/tag80.xml"/><Relationship Id="rId1" Type="http://schemas.openxmlformats.org/officeDocument/2006/relationships/vmlDrawing" Target="../drawings/vmlDrawing28.vml"/><Relationship Id="rId6" Type="http://schemas.openxmlformats.org/officeDocument/2006/relationships/image" Target="../media/image5.emf"/><Relationship Id="rId5" Type="http://schemas.openxmlformats.org/officeDocument/2006/relationships/oleObject" Target="../embeddings/oleObject28.bin"/><Relationship Id="rId4" Type="http://schemas.openxmlformats.org/officeDocument/2006/relationships/slideMaster" Target="../slideMasters/slideMaster4.xml"/></Relationships>
</file>

<file path=ppt/slideLayouts/_rels/slideLayout66.xml.rels><?xml version="1.0" encoding="UTF-8" standalone="yes"?>
<Relationships xmlns="http://schemas.openxmlformats.org/package/2006/relationships"><Relationship Id="rId3" Type="http://schemas.openxmlformats.org/officeDocument/2006/relationships/tags" Target="../tags/tag83.xml"/><Relationship Id="rId7" Type="http://schemas.openxmlformats.org/officeDocument/2006/relationships/image" Target="../media/image4.emf"/><Relationship Id="rId2" Type="http://schemas.openxmlformats.org/officeDocument/2006/relationships/tags" Target="../tags/tag82.xml"/><Relationship Id="rId1" Type="http://schemas.openxmlformats.org/officeDocument/2006/relationships/vmlDrawing" Target="../drawings/vmlDrawing29.vml"/><Relationship Id="rId6" Type="http://schemas.openxmlformats.org/officeDocument/2006/relationships/image" Target="../media/image5.emf"/><Relationship Id="rId5" Type="http://schemas.openxmlformats.org/officeDocument/2006/relationships/oleObject" Target="../embeddings/oleObject29.bin"/><Relationship Id="rId4" Type="http://schemas.openxmlformats.org/officeDocument/2006/relationships/slideMaster" Target="../slideMasters/slideMaster4.xml"/></Relationships>
</file>

<file path=ppt/slideLayouts/_rels/slideLayout67.xml.rels><?xml version="1.0" encoding="UTF-8" standalone="yes"?>
<Relationships xmlns="http://schemas.openxmlformats.org/package/2006/relationships"><Relationship Id="rId3" Type="http://schemas.openxmlformats.org/officeDocument/2006/relationships/tags" Target="../tags/tag85.xml"/><Relationship Id="rId7" Type="http://schemas.openxmlformats.org/officeDocument/2006/relationships/image" Target="../media/image4.emf"/><Relationship Id="rId2" Type="http://schemas.openxmlformats.org/officeDocument/2006/relationships/tags" Target="../tags/tag84.xml"/><Relationship Id="rId1" Type="http://schemas.openxmlformats.org/officeDocument/2006/relationships/vmlDrawing" Target="../drawings/vmlDrawing30.vml"/><Relationship Id="rId6" Type="http://schemas.openxmlformats.org/officeDocument/2006/relationships/image" Target="../media/image5.emf"/><Relationship Id="rId5" Type="http://schemas.openxmlformats.org/officeDocument/2006/relationships/oleObject" Target="../embeddings/oleObject30.bin"/><Relationship Id="rId4" Type="http://schemas.openxmlformats.org/officeDocument/2006/relationships/slideMaster" Target="../slideMasters/slideMaster4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slideMaster" Target="../slideMasters/slideMaster4.xml"/><Relationship Id="rId1" Type="http://schemas.openxmlformats.org/officeDocument/2006/relationships/tags" Target="../tags/tag86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1.xml"/></Relationships>
</file>

<file path=ppt/slideLayouts/_rels/slideLayout70.xml.rels><?xml version="1.0" encoding="UTF-8" standalone="yes"?>
<Relationships xmlns="http://schemas.openxmlformats.org/package/2006/relationships"><Relationship Id="rId3" Type="http://schemas.openxmlformats.org/officeDocument/2006/relationships/tags" Target="../tags/tag88.xml"/><Relationship Id="rId7" Type="http://schemas.openxmlformats.org/officeDocument/2006/relationships/image" Target="../media/image4.emf"/><Relationship Id="rId2" Type="http://schemas.openxmlformats.org/officeDocument/2006/relationships/tags" Target="../tags/tag87.xml"/><Relationship Id="rId1" Type="http://schemas.openxmlformats.org/officeDocument/2006/relationships/vmlDrawing" Target="../drawings/vmlDrawing31.vml"/><Relationship Id="rId6" Type="http://schemas.openxmlformats.org/officeDocument/2006/relationships/image" Target="../media/image5.emf"/><Relationship Id="rId5" Type="http://schemas.openxmlformats.org/officeDocument/2006/relationships/oleObject" Target="../embeddings/oleObject31.bin"/><Relationship Id="rId4" Type="http://schemas.openxmlformats.org/officeDocument/2006/relationships/slideMaster" Target="../slideMasters/slideMaster4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5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4.xml.rels><?xml version="1.0" encoding="UTF-8" standalone="yes"?>
<Relationships xmlns="http://schemas.openxmlformats.org/package/2006/relationships"><Relationship Id="rId3" Type="http://schemas.openxmlformats.org/officeDocument/2006/relationships/tags" Target="../tags/tag92.xml"/><Relationship Id="rId7" Type="http://schemas.openxmlformats.org/officeDocument/2006/relationships/image" Target="../media/image4.emf"/><Relationship Id="rId2" Type="http://schemas.openxmlformats.org/officeDocument/2006/relationships/tags" Target="../tags/tag91.xml"/><Relationship Id="rId1" Type="http://schemas.openxmlformats.org/officeDocument/2006/relationships/vmlDrawing" Target="../drawings/vmlDrawing33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33.bin"/><Relationship Id="rId4" Type="http://schemas.openxmlformats.org/officeDocument/2006/relationships/slideMaster" Target="../slideMasters/slideMaster5.xml"/></Relationships>
</file>

<file path=ppt/slideLayouts/_rels/slideLayout75.xml.rels><?xml version="1.0" encoding="UTF-8" standalone="yes"?>
<Relationships xmlns="http://schemas.openxmlformats.org/package/2006/relationships"><Relationship Id="rId3" Type="http://schemas.openxmlformats.org/officeDocument/2006/relationships/tags" Target="../tags/tag94.xml"/><Relationship Id="rId7" Type="http://schemas.openxmlformats.org/officeDocument/2006/relationships/image" Target="../media/image4.emf"/><Relationship Id="rId2" Type="http://schemas.openxmlformats.org/officeDocument/2006/relationships/tags" Target="../tags/tag93.xml"/><Relationship Id="rId1" Type="http://schemas.openxmlformats.org/officeDocument/2006/relationships/vmlDrawing" Target="../drawings/vmlDrawing34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34.bin"/><Relationship Id="rId4" Type="http://schemas.openxmlformats.org/officeDocument/2006/relationships/slideMaster" Target="../slideMasters/slideMaster5.xml"/></Relationships>
</file>

<file path=ppt/slideLayouts/_rels/slideLayout76.xml.rels><?xml version="1.0" encoding="UTF-8" standalone="yes"?>
<Relationships xmlns="http://schemas.openxmlformats.org/package/2006/relationships"><Relationship Id="rId3" Type="http://schemas.openxmlformats.org/officeDocument/2006/relationships/tags" Target="../tags/tag96.xml"/><Relationship Id="rId7" Type="http://schemas.openxmlformats.org/officeDocument/2006/relationships/image" Target="../media/image4.emf"/><Relationship Id="rId2" Type="http://schemas.openxmlformats.org/officeDocument/2006/relationships/tags" Target="../tags/tag95.xml"/><Relationship Id="rId1" Type="http://schemas.openxmlformats.org/officeDocument/2006/relationships/vmlDrawing" Target="../drawings/vmlDrawing35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35.bin"/><Relationship Id="rId4" Type="http://schemas.openxmlformats.org/officeDocument/2006/relationships/slideMaster" Target="../slideMasters/slideMaster5.xml"/></Relationships>
</file>

<file path=ppt/slideLayouts/_rels/slideLayout77.xml.rels><?xml version="1.0" encoding="UTF-8" standalone="yes"?>
<Relationships xmlns="http://schemas.openxmlformats.org/package/2006/relationships"><Relationship Id="rId3" Type="http://schemas.openxmlformats.org/officeDocument/2006/relationships/tags" Target="../tags/tag98.xml"/><Relationship Id="rId7" Type="http://schemas.openxmlformats.org/officeDocument/2006/relationships/image" Target="../media/image4.emf"/><Relationship Id="rId2" Type="http://schemas.openxmlformats.org/officeDocument/2006/relationships/tags" Target="../tags/tag97.xml"/><Relationship Id="rId1" Type="http://schemas.openxmlformats.org/officeDocument/2006/relationships/vmlDrawing" Target="../drawings/vmlDrawing36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36.bin"/><Relationship Id="rId4" Type="http://schemas.openxmlformats.org/officeDocument/2006/relationships/slideMaster" Target="../slideMasters/slideMaster5.xml"/></Relationships>
</file>

<file path=ppt/slideLayouts/_rels/slideLayout78.xml.rels><?xml version="1.0" encoding="UTF-8" standalone="yes"?>
<Relationships xmlns="http://schemas.openxmlformats.org/package/2006/relationships"><Relationship Id="rId3" Type="http://schemas.openxmlformats.org/officeDocument/2006/relationships/tags" Target="../tags/tag100.xml"/><Relationship Id="rId7" Type="http://schemas.openxmlformats.org/officeDocument/2006/relationships/image" Target="../media/image4.emf"/><Relationship Id="rId2" Type="http://schemas.openxmlformats.org/officeDocument/2006/relationships/tags" Target="../tags/tag99.xml"/><Relationship Id="rId1" Type="http://schemas.openxmlformats.org/officeDocument/2006/relationships/vmlDrawing" Target="../drawings/vmlDrawing37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37.bin"/><Relationship Id="rId4" Type="http://schemas.openxmlformats.org/officeDocument/2006/relationships/slideMaster" Target="../slideMasters/slideMaster5.xml"/></Relationships>
</file>

<file path=ppt/slideLayouts/_rels/slideLayout79.xml.rels><?xml version="1.0" encoding="UTF-8" standalone="yes"?>
<Relationships xmlns="http://schemas.openxmlformats.org/package/2006/relationships"><Relationship Id="rId3" Type="http://schemas.openxmlformats.org/officeDocument/2006/relationships/tags" Target="../tags/tag102.xml"/><Relationship Id="rId7" Type="http://schemas.openxmlformats.org/officeDocument/2006/relationships/image" Target="../media/image4.emf"/><Relationship Id="rId2" Type="http://schemas.openxmlformats.org/officeDocument/2006/relationships/tags" Target="../tags/tag101.xml"/><Relationship Id="rId1" Type="http://schemas.openxmlformats.org/officeDocument/2006/relationships/vmlDrawing" Target="../drawings/vmlDrawing38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38.bin"/><Relationship Id="rId4" Type="http://schemas.openxmlformats.org/officeDocument/2006/relationships/slideMaster" Target="../slideMasters/slideMaster5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2.xml"/></Relationships>
</file>

<file path=ppt/slideLayouts/_rels/slideLayout80.xml.rels><?xml version="1.0" encoding="UTF-8" standalone="yes"?>
<Relationships xmlns="http://schemas.openxmlformats.org/package/2006/relationships"><Relationship Id="rId3" Type="http://schemas.openxmlformats.org/officeDocument/2006/relationships/tags" Target="../tags/tag104.xml"/><Relationship Id="rId7" Type="http://schemas.openxmlformats.org/officeDocument/2006/relationships/image" Target="../media/image4.emf"/><Relationship Id="rId2" Type="http://schemas.openxmlformats.org/officeDocument/2006/relationships/tags" Target="../tags/tag103.xml"/><Relationship Id="rId1" Type="http://schemas.openxmlformats.org/officeDocument/2006/relationships/vmlDrawing" Target="../drawings/vmlDrawing39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39.bin"/><Relationship Id="rId4" Type="http://schemas.openxmlformats.org/officeDocument/2006/relationships/slideMaster" Target="../slideMasters/slideMaster5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slideMaster" Target="../slideMasters/slideMaster7.xml"/><Relationship Id="rId1" Type="http://schemas.openxmlformats.org/officeDocument/2006/relationships/tags" Target="../tags/tag108.xml"/></Relationships>
</file>

<file path=ppt/slideLayouts/_rels/slideLayout8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slideMaster" Target="../slideMasters/slideMaster7.xml"/><Relationship Id="rId1" Type="http://schemas.openxmlformats.org/officeDocument/2006/relationships/tags" Target="../tags/tag109.xml"/></Relationships>
</file>

<file path=ppt/slideLayouts/_rels/slideLayout8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slideMaster" Target="../slideMasters/slideMaster7.xml"/><Relationship Id="rId1" Type="http://schemas.openxmlformats.org/officeDocument/2006/relationships/tags" Target="../tags/tag110.xml"/></Relationships>
</file>

<file path=ppt/slideLayouts/_rels/slideLayout8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slideMaster" Target="../slideMasters/slideMaster7.xml"/><Relationship Id="rId1" Type="http://schemas.openxmlformats.org/officeDocument/2006/relationships/tags" Target="../tags/tag111.xml"/></Relationships>
</file>

<file path=ppt/slideLayouts/_rels/slideLayout8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slideMaster" Target="../slideMasters/slideMaster7.xml"/><Relationship Id="rId1" Type="http://schemas.openxmlformats.org/officeDocument/2006/relationships/tags" Target="../tags/tag112.xml"/></Relationships>
</file>

<file path=ppt/slideLayouts/_rels/slideLayout8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slideMaster" Target="../slideMasters/slideMaster7.xml"/><Relationship Id="rId1" Type="http://schemas.openxmlformats.org/officeDocument/2006/relationships/tags" Target="../tags/tag113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3.xml"/></Relationships>
</file>

<file path=ppt/slideLayouts/_rels/slideLayout9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slideMaster" Target="../slideMasters/slideMaster7.xml"/><Relationship Id="rId1" Type="http://schemas.openxmlformats.org/officeDocument/2006/relationships/tags" Target="../tags/tag114.xml"/></Relationships>
</file>

<file path=ppt/slideLayouts/_rels/slideLayout9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slideMaster" Target="../slideMasters/slideMaster7.xml"/><Relationship Id="rId1" Type="http://schemas.openxmlformats.org/officeDocument/2006/relationships/tags" Target="../tags/tag115.xml"/></Relationships>
</file>

<file path=ppt/slideLayouts/_rels/slideLayout9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slideMaster" Target="../slideMasters/slideMaster7.xml"/><Relationship Id="rId1" Type="http://schemas.openxmlformats.org/officeDocument/2006/relationships/tags" Target="../tags/tag116.xml"/></Relationships>
</file>

<file path=ppt/slideLayouts/_rels/slideLayout9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emf"/><Relationship Id="rId3" Type="http://schemas.openxmlformats.org/officeDocument/2006/relationships/tags" Target="../tags/tag118.xml"/><Relationship Id="rId7" Type="http://schemas.openxmlformats.org/officeDocument/2006/relationships/image" Target="../media/image1.emf"/><Relationship Id="rId2" Type="http://schemas.openxmlformats.org/officeDocument/2006/relationships/tags" Target="../tags/tag117.xml"/><Relationship Id="rId1" Type="http://schemas.openxmlformats.org/officeDocument/2006/relationships/vmlDrawing" Target="../drawings/vmlDrawing41.vml"/><Relationship Id="rId6" Type="http://schemas.openxmlformats.org/officeDocument/2006/relationships/oleObject" Target="../embeddings/oleObject41.bin"/><Relationship Id="rId5" Type="http://schemas.openxmlformats.org/officeDocument/2006/relationships/slideMaster" Target="../slideMasters/slideMaster7.xml"/><Relationship Id="rId4" Type="http://schemas.openxmlformats.org/officeDocument/2006/relationships/tags" Target="../tags/tag119.xml"/><Relationship Id="rId9" Type="http://schemas.openxmlformats.org/officeDocument/2006/relationships/oleObject" Target="../embeddings/oleObject42.bin"/></Relationships>
</file>

<file path=ppt/slideLayouts/_rels/slideLayout9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emf"/><Relationship Id="rId3" Type="http://schemas.openxmlformats.org/officeDocument/2006/relationships/tags" Target="../tags/tag121.xml"/><Relationship Id="rId7" Type="http://schemas.openxmlformats.org/officeDocument/2006/relationships/image" Target="../media/image1.emf"/><Relationship Id="rId2" Type="http://schemas.openxmlformats.org/officeDocument/2006/relationships/tags" Target="../tags/tag120.xml"/><Relationship Id="rId1" Type="http://schemas.openxmlformats.org/officeDocument/2006/relationships/vmlDrawing" Target="../drawings/vmlDrawing42.vml"/><Relationship Id="rId6" Type="http://schemas.openxmlformats.org/officeDocument/2006/relationships/oleObject" Target="../embeddings/oleObject43.bin"/><Relationship Id="rId5" Type="http://schemas.openxmlformats.org/officeDocument/2006/relationships/slideMaster" Target="../slideMasters/slideMaster7.xml"/><Relationship Id="rId4" Type="http://schemas.openxmlformats.org/officeDocument/2006/relationships/tags" Target="../tags/tag122.xml"/></Relationships>
</file>

<file path=ppt/slideLayouts/_rels/slideLayout95.xml.rels><?xml version="1.0" encoding="UTF-8" standalone="yes"?>
<Relationships xmlns="http://schemas.openxmlformats.org/package/2006/relationships"><Relationship Id="rId3" Type="http://schemas.openxmlformats.org/officeDocument/2006/relationships/tags" Target="../tags/tag124.xml"/><Relationship Id="rId7" Type="http://schemas.openxmlformats.org/officeDocument/2006/relationships/image" Target="../media/image2.emf"/><Relationship Id="rId2" Type="http://schemas.openxmlformats.org/officeDocument/2006/relationships/tags" Target="../tags/tag123.xml"/><Relationship Id="rId1" Type="http://schemas.openxmlformats.org/officeDocument/2006/relationships/vmlDrawing" Target="../drawings/vmlDrawing43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44.bin"/><Relationship Id="rId4" Type="http://schemas.openxmlformats.org/officeDocument/2006/relationships/slideMaster" Target="../slideMasters/slideMaster7.xml"/></Relationships>
</file>

<file path=ppt/slideLayouts/_rels/slideLayout9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emf"/><Relationship Id="rId3" Type="http://schemas.openxmlformats.org/officeDocument/2006/relationships/tags" Target="../tags/tag126.xml"/><Relationship Id="rId7" Type="http://schemas.openxmlformats.org/officeDocument/2006/relationships/image" Target="../media/image1.emf"/><Relationship Id="rId2" Type="http://schemas.openxmlformats.org/officeDocument/2006/relationships/tags" Target="../tags/tag125.xml"/><Relationship Id="rId1" Type="http://schemas.openxmlformats.org/officeDocument/2006/relationships/vmlDrawing" Target="../drawings/vmlDrawing44.vml"/><Relationship Id="rId6" Type="http://schemas.openxmlformats.org/officeDocument/2006/relationships/oleObject" Target="../embeddings/oleObject45.bin"/><Relationship Id="rId5" Type="http://schemas.openxmlformats.org/officeDocument/2006/relationships/slideMaster" Target="../slideMasters/slideMaster7.xml"/><Relationship Id="rId4" Type="http://schemas.openxmlformats.org/officeDocument/2006/relationships/tags" Target="../tags/tag127.xml"/></Relationships>
</file>

<file path=ppt/slideLayouts/_rels/slideLayout97.xml.rels><?xml version="1.0" encoding="UTF-8" standalone="yes"?>
<Relationships xmlns="http://schemas.openxmlformats.org/package/2006/relationships"><Relationship Id="rId3" Type="http://schemas.openxmlformats.org/officeDocument/2006/relationships/tags" Target="../tags/tag129.xml"/><Relationship Id="rId7" Type="http://schemas.openxmlformats.org/officeDocument/2006/relationships/image" Target="../media/image2.emf"/><Relationship Id="rId2" Type="http://schemas.openxmlformats.org/officeDocument/2006/relationships/tags" Target="../tags/tag128.xml"/><Relationship Id="rId1" Type="http://schemas.openxmlformats.org/officeDocument/2006/relationships/vmlDrawing" Target="../drawings/vmlDrawing45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46.bin"/><Relationship Id="rId4" Type="http://schemas.openxmlformats.org/officeDocument/2006/relationships/slideMaster" Target="../slideMasters/slideMaster7.xml"/></Relationships>
</file>

<file path=ppt/slideLayouts/_rels/slideLayout9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slideMaster" Target="../slideMasters/slideMaster7.xml"/><Relationship Id="rId1" Type="http://schemas.openxmlformats.org/officeDocument/2006/relationships/tags" Target="../tags/tag130.xml"/></Relationships>
</file>

<file path=ppt/slideLayouts/_rels/slideLayout9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slideMaster" Target="../slideMasters/slideMaster7.xml"/><Relationship Id="rId1" Type="http://schemas.openxmlformats.org/officeDocument/2006/relationships/tags" Target="../tags/tag13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Turquoise" preserve="1" userDrawn="1">
  <p:cSld name="Title Turquois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>
            <a:extLst>
              <a:ext uri="{FF2B5EF4-FFF2-40B4-BE49-F238E27FC236}">
                <a16:creationId xmlns="" xmlns:a16="http://schemas.microsoft.com/office/drawing/2014/main" id="{EF47FC22-0A45-4811-8E53-944E3F9D6294}"/>
              </a:ext>
            </a:extLst>
          </p:cNvPr>
          <p:cNvCxnSpPr/>
          <p:nvPr userDrawn="1"/>
        </p:nvCxnSpPr>
        <p:spPr>
          <a:xfrm>
            <a:off x="609600" y="517525"/>
            <a:ext cx="10972800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10">
            <a:extLst>
              <a:ext uri="{FF2B5EF4-FFF2-40B4-BE49-F238E27FC236}">
                <a16:creationId xmlns="" xmlns:a16="http://schemas.microsoft.com/office/drawing/2014/main" id="{65B1AB6B-9AEE-4BFB-AE78-0CE703AF113A}"/>
              </a:ext>
            </a:extLst>
          </p:cNvPr>
          <p:cNvPicPr>
            <a:picLocks/>
          </p:cNvPicPr>
          <p:nvPr userDrawn="1">
            <p:custDataLst>
              <p:tags r:id="rId1"/>
            </p:custDataLst>
          </p:nvPr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2711" b="12711"/>
          <a:stretch/>
        </p:blipFill>
        <p:spPr bwMode="black">
          <a:xfrm>
            <a:off x="632884" y="3455988"/>
            <a:ext cx="2040467" cy="15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137285" y="1084888"/>
            <a:ext cx="7445115" cy="2615592"/>
          </a:xfrm>
        </p:spPr>
        <p:txBody>
          <a:bodyPr>
            <a:normAutofit/>
          </a:bodyPr>
          <a:lstStyle>
            <a:lvl1pPr algn="l">
              <a:lnSpc>
                <a:spcPts val="4500"/>
              </a:lnSpc>
              <a:defRPr sz="4000" spc="20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137286" y="3838563"/>
            <a:ext cx="7453425" cy="1468760"/>
          </a:xfrm>
        </p:spPr>
        <p:txBody>
          <a:bodyPr>
            <a:normAutofit/>
          </a:bodyPr>
          <a:lstStyle>
            <a:lvl1pPr marL="0" indent="0" algn="l">
              <a:lnSpc>
                <a:spcPts val="3200"/>
              </a:lnSpc>
              <a:spcBef>
                <a:spcPts val="0"/>
              </a:spcBef>
              <a:spcAft>
                <a:spcPts val="0"/>
              </a:spcAft>
              <a:buNone/>
              <a:defRPr sz="28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2"/>
          </p:nvPr>
        </p:nvSpPr>
        <p:spPr>
          <a:xfrm>
            <a:off x="4138627" y="198164"/>
            <a:ext cx="5125725" cy="180000"/>
          </a:xfrm>
        </p:spPr>
        <p:txBody>
          <a:bodyPr anchor="ctr">
            <a:noAutofit/>
          </a:bodyPr>
          <a:lstStyle>
            <a:lvl1pPr marL="0" indent="0">
              <a:buNone/>
              <a:defRPr sz="10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Date Placeholder 3">
            <a:extLst>
              <a:ext uri="{FF2B5EF4-FFF2-40B4-BE49-F238E27FC236}">
                <a16:creationId xmlns="" xmlns:a16="http://schemas.microsoft.com/office/drawing/2014/main" id="{5AA1470D-D182-460B-BF18-A450B908B8A6}"/>
              </a:ext>
            </a:extLst>
          </p:cNvPr>
          <p:cNvSpPr>
            <a:spLocks noGrp="1"/>
          </p:cNvSpPr>
          <p:nvPr>
            <p:ph type="dt" sz="half" idx="13"/>
          </p:nvPr>
        </p:nvSpPr>
        <p:spPr>
          <a:xfrm>
            <a:off x="9264651" y="198439"/>
            <a:ext cx="2317749" cy="179387"/>
          </a:xfrm>
        </p:spPr>
        <p:txBody>
          <a:bodyPr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49629212"/>
      </p:ext>
    </p:extLst>
  </p:cSld>
  <p:clrMapOvr>
    <a:masterClrMapping/>
  </p:clrMapOvr>
  <p:transition spd="med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and Content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1" hidden="1">
            <a:extLst>
              <a:ext uri="{FF2B5EF4-FFF2-40B4-BE49-F238E27FC236}">
                <a16:creationId xmlns="" xmlns:a16="http://schemas.microsoft.com/office/drawing/2014/main" id="{DA90C9A0-AF96-4281-BEC8-1FBA0C3A6BB4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423106388"/>
              </p:ext>
            </p:extLst>
          </p:nvPr>
        </p:nvGraphicFramePr>
        <p:xfrm>
          <a:off x="2118" y="1589"/>
          <a:ext cx="2116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7165" name="think-cell Slide" r:id="rId6" imgW="360" imgH="360" progId="TCLayout.ActiveDocument.1">
                  <p:embed/>
                </p:oleObj>
              </mc:Choice>
              <mc:Fallback>
                <p:oleObj name="think-cell Slide" r:id="rId6" imgW="360" imgH="360" progId="TCLayout.ActiveDocument.1">
                  <p:embed/>
                  <p:pic>
                    <p:nvPicPr>
                      <p:cNvPr id="17410" name="Object 1" hidden="1">
                        <a:extLst>
                          <a:ext uri="{FF2B5EF4-FFF2-40B4-BE49-F238E27FC236}">
                            <a16:creationId xmlns="" xmlns:a16="http://schemas.microsoft.com/office/drawing/2014/main" id="{108B9A8E-C27F-4E3A-8B33-DEE4BCA53D3D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18" y="1589"/>
                        <a:ext cx="2116" cy="15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Rectangle 10" hidden="1">
            <a:extLst>
              <a:ext uri="{FF2B5EF4-FFF2-40B4-BE49-F238E27FC236}">
                <a16:creationId xmlns="" xmlns:a16="http://schemas.microsoft.com/office/drawing/2014/main" id="{FCF36F15-3DE7-4F96-B582-72E867DC7EFE}"/>
              </a:ext>
            </a:extLst>
          </p:cNvPr>
          <p:cNvSpPr/>
          <p:nvPr userDrawn="1">
            <p:custDataLst>
              <p:tags r:id="rId3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marL="0" lvl="0" indent="0" algn="ctr" eaLnBrk="1">
              <a:lnSpc>
                <a:spcPts val="2300"/>
              </a:lnSpc>
              <a:spcBef>
                <a:spcPct val="0"/>
              </a:spcBef>
              <a:spcAft>
                <a:spcPct val="0"/>
              </a:spcAft>
            </a:pPr>
            <a:endParaRPr lang="en-US" sz="2400" b="0" i="0" baseline="0" dirty="0" err="1">
              <a:latin typeface="Georgia" panose="02040502050405020303" pitchFamily="18" charset="0"/>
              <a:ea typeface="+mj-ea"/>
              <a:cs typeface="+mj-cs"/>
              <a:sym typeface="Georgia" panose="02040502050405020303" pitchFamily="18" charset="0"/>
            </a:endParaRPr>
          </a:p>
        </p:txBody>
      </p:sp>
      <p:cxnSp>
        <p:nvCxnSpPr>
          <p:cNvPr id="5" name="Straight Connector 4">
            <a:extLst>
              <a:ext uri="{FF2B5EF4-FFF2-40B4-BE49-F238E27FC236}">
                <a16:creationId xmlns="" xmlns:a16="http://schemas.microsoft.com/office/drawing/2014/main" id="{47100122-FCB6-444A-B0EB-0DD0E4304747}"/>
              </a:ext>
            </a:extLst>
          </p:cNvPr>
          <p:cNvCxnSpPr/>
          <p:nvPr/>
        </p:nvCxnSpPr>
        <p:spPr>
          <a:xfrm>
            <a:off x="624418" y="517525"/>
            <a:ext cx="10957983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3">
            <a:extLst>
              <a:ext uri="{FF2B5EF4-FFF2-40B4-BE49-F238E27FC236}">
                <a16:creationId xmlns="" xmlns:a16="http://schemas.microsoft.com/office/drawing/2014/main" id="{10C52463-6FC7-4E6E-AC97-DC5B993D4A56}"/>
              </a:ext>
            </a:extLst>
          </p:cNvPr>
          <p:cNvPicPr>
            <a:picLocks/>
          </p:cNvPicPr>
          <p:nvPr>
            <p:custDataLst>
              <p:tags r:id="rId4"/>
            </p:custDataLst>
          </p:nvPr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5001" y="6453189"/>
            <a:ext cx="1672167" cy="130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8" name="Footer Placeholder 4">
            <a:extLst>
              <a:ext uri="{FF2B5EF4-FFF2-40B4-BE49-F238E27FC236}">
                <a16:creationId xmlns="" xmlns:a16="http://schemas.microsoft.com/office/drawing/2014/main" id="{4E6B4B55-039D-4DFA-9358-F2D236A0A576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Confidential and Proprietary Information of Chubb Personal Risk Services. Do Not Distribute.</a:t>
            </a:r>
            <a:endParaRPr lang="en-GB" dirty="0"/>
          </a:p>
        </p:txBody>
      </p:sp>
      <p:sp>
        <p:nvSpPr>
          <p:cNvPr id="9" name="Slide Number Placeholder 5">
            <a:extLst>
              <a:ext uri="{FF2B5EF4-FFF2-40B4-BE49-F238E27FC236}">
                <a16:creationId xmlns="" xmlns:a16="http://schemas.microsoft.com/office/drawing/2014/main" id="{95D49D43-7D1B-4CF5-8D23-5503B461C3C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6BB054C3-CCE6-4162-A519-F75F398CE8D1}" type="slidenum">
              <a:rPr lang="en-GB" altLang="en-US" smtClean="0"/>
              <a:pPr/>
              <a:t>‹#›</a:t>
            </a:fld>
            <a:endParaRPr lang="en-GB" altLang="en-US" dirty="0"/>
          </a:p>
        </p:txBody>
      </p:sp>
      <p:sp>
        <p:nvSpPr>
          <p:cNvPr id="10" name="Date Placeholder 3">
            <a:extLst>
              <a:ext uri="{FF2B5EF4-FFF2-40B4-BE49-F238E27FC236}">
                <a16:creationId xmlns="" xmlns:a16="http://schemas.microsoft.com/office/drawing/2014/main" id="{0F362546-FDFB-4321-8E36-BB66B84F87BD}"/>
              </a:ext>
            </a:extLst>
          </p:cNvPr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98809150"/>
      </p:ext>
    </p:extLst>
  </p:cSld>
  <p:clrMapOvr>
    <a:masterClrMapping/>
  </p:clrMapOvr>
  <p:transition spd="med">
    <p:fade/>
  </p:transition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Quote Purple" preserve="1" userDrawn="1">
  <p:cSld name="Quote Purple">
    <p:bg>
      <p:bgPr>
        <a:solidFill>
          <a:srgbClr val="6E27C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>
            <a:extLst>
              <a:ext uri="{FF2B5EF4-FFF2-40B4-BE49-F238E27FC236}">
                <a16:creationId xmlns="" xmlns:a16="http://schemas.microsoft.com/office/drawing/2014/main" id="{E61E9E05-6A9B-4236-A3B9-5DF1B0E71F3C}"/>
              </a:ext>
            </a:extLst>
          </p:cNvPr>
          <p:cNvCxnSpPr/>
          <p:nvPr userDrawn="1"/>
        </p:nvCxnSpPr>
        <p:spPr>
          <a:xfrm>
            <a:off x="609600" y="517525"/>
            <a:ext cx="10972800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10">
            <a:extLst>
              <a:ext uri="{FF2B5EF4-FFF2-40B4-BE49-F238E27FC236}">
                <a16:creationId xmlns="" xmlns:a16="http://schemas.microsoft.com/office/drawing/2014/main" id="{A08EB927-D6BB-4282-BDFE-0A0AF5517A5D}"/>
              </a:ext>
            </a:extLst>
          </p:cNvPr>
          <p:cNvPicPr>
            <a:picLocks/>
          </p:cNvPicPr>
          <p:nvPr userDrawn="1">
            <p:custDataLst>
              <p:tags r:id="rId1"/>
            </p:custDataLst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black">
          <a:xfrm>
            <a:off x="632885" y="6454776"/>
            <a:ext cx="1663700" cy="130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4146551" y="1435620"/>
            <a:ext cx="5990167" cy="3371056"/>
          </a:xfrm>
        </p:spPr>
        <p:txBody>
          <a:bodyPr anchor="b">
            <a:normAutofit/>
          </a:bodyPr>
          <a:lstStyle>
            <a:lvl1pPr marL="0" indent="0">
              <a:lnSpc>
                <a:spcPts val="2300"/>
              </a:lnSpc>
              <a:spcAft>
                <a:spcPts val="0"/>
              </a:spcAft>
              <a:buNone/>
              <a:defRPr sz="2200" spc="2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Date Placeholder 4">
            <a:extLst>
              <a:ext uri="{FF2B5EF4-FFF2-40B4-BE49-F238E27FC236}">
                <a16:creationId xmlns="" xmlns:a16="http://schemas.microsoft.com/office/drawing/2014/main" id="{FD7C6815-5A59-472B-8A1A-AC258E8B7D49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>
                <a:solidFill>
                  <a:prstClr val="white"/>
                </a:solidFill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7" name="Footer Placeholder 5">
            <a:extLst>
              <a:ext uri="{FF2B5EF4-FFF2-40B4-BE49-F238E27FC236}">
                <a16:creationId xmlns="" xmlns:a16="http://schemas.microsoft.com/office/drawing/2014/main" id="{FB2B8A79-E1F0-44E0-81A1-B52598F563EF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>
                <a:solidFill>
                  <a:prstClr val="white"/>
                </a:solidFill>
              </a:defRPr>
            </a:lvl1pPr>
          </a:lstStyle>
          <a:p>
            <a:pPr>
              <a:defRPr/>
            </a:pPr>
            <a:r>
              <a:rPr lang="en-US" dirty="0"/>
              <a:t>Confidential and Proprietary Information of Chubb Personal Risk Services. Do Not Distribute.</a:t>
            </a:r>
            <a:endParaRPr lang="en-GB" dirty="0"/>
          </a:p>
        </p:txBody>
      </p:sp>
      <p:sp>
        <p:nvSpPr>
          <p:cNvPr id="8" name="Slide Number Placeholder 6">
            <a:extLst>
              <a:ext uri="{FF2B5EF4-FFF2-40B4-BE49-F238E27FC236}">
                <a16:creationId xmlns="" xmlns:a16="http://schemas.microsoft.com/office/drawing/2014/main" id="{34F16443-5998-4294-8A81-8BE0A0B0708B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 eaLnBrk="0" hangingPunct="0">
              <a:defRPr>
                <a:solidFill>
                  <a:srgbClr val="FFFFFF"/>
                </a:solidFill>
              </a:defRPr>
            </a:lvl1pPr>
          </a:lstStyle>
          <a:p>
            <a:fld id="{1965E014-A8B0-4F5B-B5BA-92A30E6407FD}" type="slidenum">
              <a:rPr lang="en-GB" altLang="en-US" smtClean="0"/>
              <a:pPr/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3255622317"/>
      </p:ext>
    </p:extLst>
  </p:cSld>
  <p:clrMapOvr>
    <a:masterClrMapping/>
  </p:clrMapOvr>
  <p:transition spd="med">
    <p:fade/>
  </p:transition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Quote Yellow" preserve="1" userDrawn="1">
  <p:cSld name="Quote Yellow">
    <p:bg>
      <p:bgPr>
        <a:solidFill>
          <a:srgbClr val="FFB61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>
            <a:extLst>
              <a:ext uri="{FF2B5EF4-FFF2-40B4-BE49-F238E27FC236}">
                <a16:creationId xmlns="" xmlns:a16="http://schemas.microsoft.com/office/drawing/2014/main" id="{F905AA47-CC5A-498A-985A-AB6A8C7AE4B5}"/>
              </a:ext>
            </a:extLst>
          </p:cNvPr>
          <p:cNvCxnSpPr/>
          <p:nvPr userDrawn="1"/>
        </p:nvCxnSpPr>
        <p:spPr>
          <a:xfrm>
            <a:off x="609600" y="517525"/>
            <a:ext cx="10972800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10">
            <a:extLst>
              <a:ext uri="{FF2B5EF4-FFF2-40B4-BE49-F238E27FC236}">
                <a16:creationId xmlns="" xmlns:a16="http://schemas.microsoft.com/office/drawing/2014/main" id="{81D93E17-477C-4363-9DED-0F5E50F85E75}"/>
              </a:ext>
            </a:extLst>
          </p:cNvPr>
          <p:cNvPicPr>
            <a:picLocks/>
          </p:cNvPicPr>
          <p:nvPr userDrawn="1">
            <p:custDataLst>
              <p:tags r:id="rId1"/>
            </p:custDataLst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black">
          <a:xfrm>
            <a:off x="632885" y="6454776"/>
            <a:ext cx="1663700" cy="130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4146551" y="1435620"/>
            <a:ext cx="5990167" cy="3371056"/>
          </a:xfrm>
        </p:spPr>
        <p:txBody>
          <a:bodyPr anchor="b">
            <a:normAutofit/>
          </a:bodyPr>
          <a:lstStyle>
            <a:lvl1pPr marL="0" indent="0">
              <a:lnSpc>
                <a:spcPts val="2300"/>
              </a:lnSpc>
              <a:spcAft>
                <a:spcPts val="0"/>
              </a:spcAft>
              <a:buNone/>
              <a:defRPr sz="2200" spc="2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Date Placeholder 4">
            <a:extLst>
              <a:ext uri="{FF2B5EF4-FFF2-40B4-BE49-F238E27FC236}">
                <a16:creationId xmlns="" xmlns:a16="http://schemas.microsoft.com/office/drawing/2014/main" id="{9FE770E1-06C2-4F2E-9CE4-925C5EB4E699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>
                <a:solidFill>
                  <a:prstClr val="white"/>
                </a:solidFill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7" name="Footer Placeholder 5">
            <a:extLst>
              <a:ext uri="{FF2B5EF4-FFF2-40B4-BE49-F238E27FC236}">
                <a16:creationId xmlns="" xmlns:a16="http://schemas.microsoft.com/office/drawing/2014/main" id="{CFD16857-53E7-4998-841A-793864E5EA00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>
                <a:solidFill>
                  <a:prstClr val="white"/>
                </a:solidFill>
              </a:defRPr>
            </a:lvl1pPr>
          </a:lstStyle>
          <a:p>
            <a:pPr>
              <a:defRPr/>
            </a:pPr>
            <a:r>
              <a:rPr lang="en-US" dirty="0"/>
              <a:t>Confidential and Proprietary Information of Chubb Personal Risk Services. Do Not Distribute.</a:t>
            </a:r>
            <a:endParaRPr lang="en-GB" dirty="0"/>
          </a:p>
        </p:txBody>
      </p:sp>
      <p:sp>
        <p:nvSpPr>
          <p:cNvPr id="8" name="Slide Number Placeholder 6">
            <a:extLst>
              <a:ext uri="{FF2B5EF4-FFF2-40B4-BE49-F238E27FC236}">
                <a16:creationId xmlns="" xmlns:a16="http://schemas.microsoft.com/office/drawing/2014/main" id="{09B5884E-D0E5-4D6A-83AD-19DCB218C09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 eaLnBrk="0" hangingPunct="0">
              <a:defRPr>
                <a:solidFill>
                  <a:srgbClr val="FFFFFF"/>
                </a:solidFill>
              </a:defRPr>
            </a:lvl1pPr>
          </a:lstStyle>
          <a:p>
            <a:fld id="{812028AB-474B-4F53-96F0-42211B875C71}" type="slidenum">
              <a:rPr lang="en-GB" altLang="en-US" smtClean="0"/>
              <a:pPr/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838140418"/>
      </p:ext>
    </p:extLst>
  </p:cSld>
  <p:clrMapOvr>
    <a:masterClrMapping/>
  </p:clrMapOvr>
  <p:transition spd="med">
    <p:fade/>
  </p:transition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Quote Magenta" preserve="1" userDrawn="1">
  <p:cSld name="Quote Magenta">
    <p:bg>
      <p:bgPr>
        <a:solidFill>
          <a:srgbClr val="FF019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>
            <a:extLst>
              <a:ext uri="{FF2B5EF4-FFF2-40B4-BE49-F238E27FC236}">
                <a16:creationId xmlns="" xmlns:a16="http://schemas.microsoft.com/office/drawing/2014/main" id="{789EC0EF-9348-4B59-A025-8ECB286C0658}"/>
              </a:ext>
            </a:extLst>
          </p:cNvPr>
          <p:cNvCxnSpPr/>
          <p:nvPr userDrawn="1"/>
        </p:nvCxnSpPr>
        <p:spPr>
          <a:xfrm>
            <a:off x="609600" y="517525"/>
            <a:ext cx="10972800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10">
            <a:extLst>
              <a:ext uri="{FF2B5EF4-FFF2-40B4-BE49-F238E27FC236}">
                <a16:creationId xmlns="" xmlns:a16="http://schemas.microsoft.com/office/drawing/2014/main" id="{12E33152-15EA-448E-83D6-37487482D66E}"/>
              </a:ext>
            </a:extLst>
          </p:cNvPr>
          <p:cNvPicPr>
            <a:picLocks/>
          </p:cNvPicPr>
          <p:nvPr userDrawn="1">
            <p:custDataLst>
              <p:tags r:id="rId1"/>
            </p:custDataLst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black">
          <a:xfrm>
            <a:off x="632885" y="6454776"/>
            <a:ext cx="1663700" cy="130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4146551" y="1435620"/>
            <a:ext cx="5990167" cy="3371056"/>
          </a:xfrm>
        </p:spPr>
        <p:txBody>
          <a:bodyPr anchor="b">
            <a:normAutofit/>
          </a:bodyPr>
          <a:lstStyle>
            <a:lvl1pPr marL="0" indent="0">
              <a:lnSpc>
                <a:spcPts val="2300"/>
              </a:lnSpc>
              <a:spcAft>
                <a:spcPts val="0"/>
              </a:spcAft>
              <a:buNone/>
              <a:defRPr sz="2200" spc="2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Date Placeholder 4">
            <a:extLst>
              <a:ext uri="{FF2B5EF4-FFF2-40B4-BE49-F238E27FC236}">
                <a16:creationId xmlns="" xmlns:a16="http://schemas.microsoft.com/office/drawing/2014/main" id="{2B68E710-2915-4480-8A92-985D9E06302A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>
                <a:solidFill>
                  <a:prstClr val="white"/>
                </a:solidFill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7" name="Footer Placeholder 5">
            <a:extLst>
              <a:ext uri="{FF2B5EF4-FFF2-40B4-BE49-F238E27FC236}">
                <a16:creationId xmlns="" xmlns:a16="http://schemas.microsoft.com/office/drawing/2014/main" id="{1BA92B47-D69C-49A9-9B01-38694F505457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>
                <a:solidFill>
                  <a:prstClr val="white"/>
                </a:solidFill>
              </a:defRPr>
            </a:lvl1pPr>
          </a:lstStyle>
          <a:p>
            <a:pPr>
              <a:defRPr/>
            </a:pPr>
            <a:r>
              <a:rPr lang="en-US" dirty="0"/>
              <a:t>Confidential and Proprietary Information of Chubb Personal Risk Services. Do Not Distribute.</a:t>
            </a:r>
            <a:endParaRPr lang="en-GB" dirty="0"/>
          </a:p>
        </p:txBody>
      </p:sp>
      <p:sp>
        <p:nvSpPr>
          <p:cNvPr id="8" name="Slide Number Placeholder 6">
            <a:extLst>
              <a:ext uri="{FF2B5EF4-FFF2-40B4-BE49-F238E27FC236}">
                <a16:creationId xmlns="" xmlns:a16="http://schemas.microsoft.com/office/drawing/2014/main" id="{EAE92E1E-ED6A-49EF-9CE5-60736D3F928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 eaLnBrk="0" hangingPunct="0">
              <a:defRPr>
                <a:solidFill>
                  <a:srgbClr val="FFFFFF"/>
                </a:solidFill>
              </a:defRPr>
            </a:lvl1pPr>
          </a:lstStyle>
          <a:p>
            <a:fld id="{AC10965C-16D0-42DD-87C6-954540D83A59}" type="slidenum">
              <a:rPr lang="en-GB" altLang="en-US" smtClean="0"/>
              <a:pPr/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77461953"/>
      </p:ext>
    </p:extLst>
  </p:cSld>
  <p:clrMapOvr>
    <a:masterClrMapping/>
  </p:clrMapOvr>
  <p:transition spd="med">
    <p:fade/>
  </p:transition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Quote Dark Blue" preserve="1" userDrawn="1">
  <p:cSld name="Quote Dark Blue">
    <p:bg>
      <p:bgPr>
        <a:solidFill>
          <a:srgbClr val="150F9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>
            <a:extLst>
              <a:ext uri="{FF2B5EF4-FFF2-40B4-BE49-F238E27FC236}">
                <a16:creationId xmlns="" xmlns:a16="http://schemas.microsoft.com/office/drawing/2014/main" id="{27F8C464-9A0B-4A36-9F9D-18621D3D2D73}"/>
              </a:ext>
            </a:extLst>
          </p:cNvPr>
          <p:cNvCxnSpPr/>
          <p:nvPr userDrawn="1"/>
        </p:nvCxnSpPr>
        <p:spPr>
          <a:xfrm>
            <a:off x="609600" y="517525"/>
            <a:ext cx="10972800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10">
            <a:extLst>
              <a:ext uri="{FF2B5EF4-FFF2-40B4-BE49-F238E27FC236}">
                <a16:creationId xmlns="" xmlns:a16="http://schemas.microsoft.com/office/drawing/2014/main" id="{392E7125-177E-471A-B82B-A468764969C4}"/>
              </a:ext>
            </a:extLst>
          </p:cNvPr>
          <p:cNvPicPr>
            <a:picLocks/>
          </p:cNvPicPr>
          <p:nvPr userDrawn="1">
            <p:custDataLst>
              <p:tags r:id="rId1"/>
            </p:custDataLst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black">
          <a:xfrm>
            <a:off x="632885" y="6454776"/>
            <a:ext cx="1663700" cy="130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4146551" y="1435620"/>
            <a:ext cx="5990167" cy="3371056"/>
          </a:xfrm>
        </p:spPr>
        <p:txBody>
          <a:bodyPr anchor="b">
            <a:normAutofit/>
          </a:bodyPr>
          <a:lstStyle>
            <a:lvl1pPr marL="0" indent="0">
              <a:lnSpc>
                <a:spcPts val="2300"/>
              </a:lnSpc>
              <a:spcAft>
                <a:spcPts val="0"/>
              </a:spcAft>
              <a:buNone/>
              <a:defRPr sz="2200" spc="2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Date Placeholder 4">
            <a:extLst>
              <a:ext uri="{FF2B5EF4-FFF2-40B4-BE49-F238E27FC236}">
                <a16:creationId xmlns="" xmlns:a16="http://schemas.microsoft.com/office/drawing/2014/main" id="{F17CDFC0-E270-415C-964F-4EED07414B31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>
                <a:solidFill>
                  <a:prstClr val="white"/>
                </a:solidFill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7" name="Footer Placeholder 5">
            <a:extLst>
              <a:ext uri="{FF2B5EF4-FFF2-40B4-BE49-F238E27FC236}">
                <a16:creationId xmlns="" xmlns:a16="http://schemas.microsoft.com/office/drawing/2014/main" id="{ACB0193E-E989-4357-ABBE-8FCB207A2EAD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>
                <a:solidFill>
                  <a:prstClr val="white"/>
                </a:solidFill>
              </a:defRPr>
            </a:lvl1pPr>
          </a:lstStyle>
          <a:p>
            <a:pPr>
              <a:defRPr/>
            </a:pPr>
            <a:r>
              <a:rPr lang="en-US" dirty="0"/>
              <a:t>Confidential and Proprietary Information of Chubb Personal Risk Services. Do Not Distribute.</a:t>
            </a:r>
            <a:endParaRPr lang="en-GB" dirty="0"/>
          </a:p>
        </p:txBody>
      </p:sp>
      <p:sp>
        <p:nvSpPr>
          <p:cNvPr id="8" name="Slide Number Placeholder 6">
            <a:extLst>
              <a:ext uri="{FF2B5EF4-FFF2-40B4-BE49-F238E27FC236}">
                <a16:creationId xmlns="" xmlns:a16="http://schemas.microsoft.com/office/drawing/2014/main" id="{51C3879F-81A2-45C9-8DA5-5013AC4FEA97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 eaLnBrk="0" hangingPunct="0">
              <a:defRPr>
                <a:solidFill>
                  <a:srgbClr val="FFFFFF"/>
                </a:solidFill>
              </a:defRPr>
            </a:lvl1pPr>
          </a:lstStyle>
          <a:p>
            <a:fld id="{095ACA36-E9B6-44B3-BDBF-734EF4C78EDD}" type="slidenum">
              <a:rPr lang="en-GB" altLang="en-US" smtClean="0"/>
              <a:pPr/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2805401280"/>
      </p:ext>
    </p:extLst>
  </p:cSld>
  <p:clrMapOvr>
    <a:masterClrMapping/>
  </p:clrMapOvr>
  <p:transition spd="med">
    <p:fade/>
  </p:transition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Quote Red" preserve="1" userDrawn="1">
  <p:cSld name="Quote Red">
    <p:bg>
      <p:bgPr>
        <a:solidFill>
          <a:srgbClr val="F1352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>
            <a:extLst>
              <a:ext uri="{FF2B5EF4-FFF2-40B4-BE49-F238E27FC236}">
                <a16:creationId xmlns="" xmlns:a16="http://schemas.microsoft.com/office/drawing/2014/main" id="{51FD3794-2AFF-4414-83BB-1695DD401A9B}"/>
              </a:ext>
            </a:extLst>
          </p:cNvPr>
          <p:cNvCxnSpPr/>
          <p:nvPr userDrawn="1"/>
        </p:nvCxnSpPr>
        <p:spPr>
          <a:xfrm>
            <a:off x="609600" y="517525"/>
            <a:ext cx="10972800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10">
            <a:extLst>
              <a:ext uri="{FF2B5EF4-FFF2-40B4-BE49-F238E27FC236}">
                <a16:creationId xmlns="" xmlns:a16="http://schemas.microsoft.com/office/drawing/2014/main" id="{40FEAB0D-415B-4FF3-92CA-9FAD2AF49F8F}"/>
              </a:ext>
            </a:extLst>
          </p:cNvPr>
          <p:cNvPicPr>
            <a:picLocks/>
          </p:cNvPicPr>
          <p:nvPr userDrawn="1">
            <p:custDataLst>
              <p:tags r:id="rId1"/>
            </p:custDataLst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black">
          <a:xfrm>
            <a:off x="632885" y="6454776"/>
            <a:ext cx="1663700" cy="130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4146551" y="1435620"/>
            <a:ext cx="5990167" cy="3371056"/>
          </a:xfrm>
        </p:spPr>
        <p:txBody>
          <a:bodyPr anchor="b">
            <a:normAutofit/>
          </a:bodyPr>
          <a:lstStyle>
            <a:lvl1pPr marL="0" indent="0">
              <a:lnSpc>
                <a:spcPts val="2300"/>
              </a:lnSpc>
              <a:spcAft>
                <a:spcPts val="0"/>
              </a:spcAft>
              <a:buNone/>
              <a:defRPr sz="2200" spc="2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Date Placeholder 4">
            <a:extLst>
              <a:ext uri="{FF2B5EF4-FFF2-40B4-BE49-F238E27FC236}">
                <a16:creationId xmlns="" xmlns:a16="http://schemas.microsoft.com/office/drawing/2014/main" id="{11551A9F-F386-4100-8224-DE3CF407D6B8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>
                <a:solidFill>
                  <a:prstClr val="white"/>
                </a:solidFill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7" name="Footer Placeholder 5">
            <a:extLst>
              <a:ext uri="{FF2B5EF4-FFF2-40B4-BE49-F238E27FC236}">
                <a16:creationId xmlns="" xmlns:a16="http://schemas.microsoft.com/office/drawing/2014/main" id="{8203C1F3-31F8-4DA5-A590-827E71C52EC3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>
                <a:solidFill>
                  <a:prstClr val="white"/>
                </a:solidFill>
              </a:defRPr>
            </a:lvl1pPr>
          </a:lstStyle>
          <a:p>
            <a:pPr>
              <a:defRPr/>
            </a:pPr>
            <a:r>
              <a:rPr lang="en-US" dirty="0"/>
              <a:t>Confidential and Proprietary Information of Chubb Personal Risk Services. Do Not Distribute.</a:t>
            </a:r>
            <a:endParaRPr lang="en-GB" dirty="0"/>
          </a:p>
        </p:txBody>
      </p:sp>
      <p:sp>
        <p:nvSpPr>
          <p:cNvPr id="8" name="Slide Number Placeholder 6">
            <a:extLst>
              <a:ext uri="{FF2B5EF4-FFF2-40B4-BE49-F238E27FC236}">
                <a16:creationId xmlns="" xmlns:a16="http://schemas.microsoft.com/office/drawing/2014/main" id="{990720C3-4C45-4D44-A1E6-03BB66420AD4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 eaLnBrk="0" hangingPunct="0">
              <a:defRPr>
                <a:solidFill>
                  <a:srgbClr val="FFFFFF"/>
                </a:solidFill>
              </a:defRPr>
            </a:lvl1pPr>
          </a:lstStyle>
          <a:p>
            <a:fld id="{0EC57BE5-2C88-4C9B-A67E-73144610558E}" type="slidenum">
              <a:rPr lang="en-GB" altLang="en-US" smtClean="0"/>
              <a:pPr/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2853766131"/>
      </p:ext>
    </p:extLst>
  </p:cSld>
  <p:clrMapOvr>
    <a:masterClrMapping/>
  </p:clrMapOvr>
  <p:transition spd="med">
    <p:fade/>
  </p:transition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Quote Light Grey" preserve="1" userDrawn="1">
  <p:cSld name="Quote Light Grey">
    <p:bg>
      <p:bgPr>
        <a:solidFill>
          <a:srgbClr val="AFAFA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>
            <a:extLst>
              <a:ext uri="{FF2B5EF4-FFF2-40B4-BE49-F238E27FC236}">
                <a16:creationId xmlns="" xmlns:a16="http://schemas.microsoft.com/office/drawing/2014/main" id="{22576BF6-D298-448F-BC3F-07C8BB4628F8}"/>
              </a:ext>
            </a:extLst>
          </p:cNvPr>
          <p:cNvCxnSpPr/>
          <p:nvPr userDrawn="1"/>
        </p:nvCxnSpPr>
        <p:spPr>
          <a:xfrm>
            <a:off x="609600" y="517525"/>
            <a:ext cx="10972800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10">
            <a:extLst>
              <a:ext uri="{FF2B5EF4-FFF2-40B4-BE49-F238E27FC236}">
                <a16:creationId xmlns="" xmlns:a16="http://schemas.microsoft.com/office/drawing/2014/main" id="{F46B5C58-95CA-4D0A-9861-C38CE10F4A06}"/>
              </a:ext>
            </a:extLst>
          </p:cNvPr>
          <p:cNvPicPr>
            <a:picLocks/>
          </p:cNvPicPr>
          <p:nvPr userDrawn="1">
            <p:custDataLst>
              <p:tags r:id="rId1"/>
            </p:custDataLst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black">
          <a:xfrm>
            <a:off x="632885" y="6454776"/>
            <a:ext cx="1663700" cy="130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4146551" y="1435620"/>
            <a:ext cx="5990167" cy="3371056"/>
          </a:xfrm>
        </p:spPr>
        <p:txBody>
          <a:bodyPr anchor="b">
            <a:normAutofit/>
          </a:bodyPr>
          <a:lstStyle>
            <a:lvl1pPr marL="0" indent="0">
              <a:lnSpc>
                <a:spcPts val="2300"/>
              </a:lnSpc>
              <a:spcAft>
                <a:spcPts val="0"/>
              </a:spcAft>
              <a:buNone/>
              <a:defRPr sz="2200" spc="2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Date Placeholder 4">
            <a:extLst>
              <a:ext uri="{FF2B5EF4-FFF2-40B4-BE49-F238E27FC236}">
                <a16:creationId xmlns="" xmlns:a16="http://schemas.microsoft.com/office/drawing/2014/main" id="{439EEE3E-A40E-47BF-970C-8D86D9BF7DA4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>
                <a:solidFill>
                  <a:prstClr val="white"/>
                </a:solidFill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7" name="Footer Placeholder 5">
            <a:extLst>
              <a:ext uri="{FF2B5EF4-FFF2-40B4-BE49-F238E27FC236}">
                <a16:creationId xmlns="" xmlns:a16="http://schemas.microsoft.com/office/drawing/2014/main" id="{3BCFB11C-9E90-40B7-8AF1-A3BF54B28D7B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>
                <a:solidFill>
                  <a:prstClr val="white"/>
                </a:solidFill>
              </a:defRPr>
            </a:lvl1pPr>
          </a:lstStyle>
          <a:p>
            <a:pPr>
              <a:defRPr/>
            </a:pPr>
            <a:r>
              <a:rPr lang="en-US" dirty="0"/>
              <a:t>Confidential and Proprietary Information of Chubb Personal Risk Services. Do Not Distribute.</a:t>
            </a:r>
            <a:endParaRPr lang="en-GB" dirty="0"/>
          </a:p>
        </p:txBody>
      </p:sp>
      <p:sp>
        <p:nvSpPr>
          <p:cNvPr id="8" name="Slide Number Placeholder 6">
            <a:extLst>
              <a:ext uri="{FF2B5EF4-FFF2-40B4-BE49-F238E27FC236}">
                <a16:creationId xmlns="" xmlns:a16="http://schemas.microsoft.com/office/drawing/2014/main" id="{FA79A290-BBE2-4CB5-98F2-C8FC2E5EB697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 eaLnBrk="0" hangingPunct="0">
              <a:defRPr>
                <a:solidFill>
                  <a:srgbClr val="FFFFFF"/>
                </a:solidFill>
              </a:defRPr>
            </a:lvl1pPr>
          </a:lstStyle>
          <a:p>
            <a:fld id="{5FA096CB-3C10-4D23-8717-E2B4F89CDEA7}" type="slidenum">
              <a:rPr lang="en-GB" altLang="en-US" smtClean="0"/>
              <a:pPr/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2865288857"/>
      </p:ext>
    </p:extLst>
  </p:cSld>
  <p:clrMapOvr>
    <a:masterClrMapping/>
  </p:clrMapOvr>
  <p:transition spd="med">
    <p:fade/>
  </p:transition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Quote Green" preserve="1" userDrawn="1">
  <p:cSld name="Quote Green">
    <p:bg>
      <p:bgPr>
        <a:solidFill>
          <a:srgbClr val="7ACB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>
            <a:extLst>
              <a:ext uri="{FF2B5EF4-FFF2-40B4-BE49-F238E27FC236}">
                <a16:creationId xmlns="" xmlns:a16="http://schemas.microsoft.com/office/drawing/2014/main" id="{43C29EB9-2254-46FE-B7E5-84DA085B83EF}"/>
              </a:ext>
            </a:extLst>
          </p:cNvPr>
          <p:cNvCxnSpPr/>
          <p:nvPr userDrawn="1"/>
        </p:nvCxnSpPr>
        <p:spPr>
          <a:xfrm>
            <a:off x="609600" y="517525"/>
            <a:ext cx="10972800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10">
            <a:extLst>
              <a:ext uri="{FF2B5EF4-FFF2-40B4-BE49-F238E27FC236}">
                <a16:creationId xmlns="" xmlns:a16="http://schemas.microsoft.com/office/drawing/2014/main" id="{3C641B81-78C7-417F-9CA6-71BB14E63F34}"/>
              </a:ext>
            </a:extLst>
          </p:cNvPr>
          <p:cNvPicPr>
            <a:picLocks/>
          </p:cNvPicPr>
          <p:nvPr userDrawn="1">
            <p:custDataLst>
              <p:tags r:id="rId1"/>
            </p:custDataLst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black">
          <a:xfrm>
            <a:off x="632885" y="6454776"/>
            <a:ext cx="1663700" cy="130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4146551" y="1435620"/>
            <a:ext cx="5990167" cy="3371056"/>
          </a:xfrm>
        </p:spPr>
        <p:txBody>
          <a:bodyPr anchor="b">
            <a:normAutofit/>
          </a:bodyPr>
          <a:lstStyle>
            <a:lvl1pPr marL="0" indent="0">
              <a:lnSpc>
                <a:spcPts val="2300"/>
              </a:lnSpc>
              <a:spcAft>
                <a:spcPts val="0"/>
              </a:spcAft>
              <a:buNone/>
              <a:defRPr sz="2200" spc="2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Date Placeholder 4">
            <a:extLst>
              <a:ext uri="{FF2B5EF4-FFF2-40B4-BE49-F238E27FC236}">
                <a16:creationId xmlns="" xmlns:a16="http://schemas.microsoft.com/office/drawing/2014/main" id="{E6E0E16B-0592-4E7A-B8B5-683942E49B88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>
                <a:solidFill>
                  <a:prstClr val="white"/>
                </a:solidFill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7" name="Footer Placeholder 5">
            <a:extLst>
              <a:ext uri="{FF2B5EF4-FFF2-40B4-BE49-F238E27FC236}">
                <a16:creationId xmlns="" xmlns:a16="http://schemas.microsoft.com/office/drawing/2014/main" id="{01933021-C267-457B-83F2-BF4476C937BB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>
                <a:solidFill>
                  <a:prstClr val="white"/>
                </a:solidFill>
              </a:defRPr>
            </a:lvl1pPr>
          </a:lstStyle>
          <a:p>
            <a:pPr>
              <a:defRPr/>
            </a:pPr>
            <a:r>
              <a:rPr lang="en-US" dirty="0"/>
              <a:t>Confidential and Proprietary Information of Chubb Personal Risk Services. Do Not Distribute.</a:t>
            </a:r>
            <a:endParaRPr lang="en-GB" dirty="0"/>
          </a:p>
        </p:txBody>
      </p:sp>
      <p:sp>
        <p:nvSpPr>
          <p:cNvPr id="8" name="Slide Number Placeholder 6">
            <a:extLst>
              <a:ext uri="{FF2B5EF4-FFF2-40B4-BE49-F238E27FC236}">
                <a16:creationId xmlns="" xmlns:a16="http://schemas.microsoft.com/office/drawing/2014/main" id="{DD6C36E9-01D1-4A4B-B9DC-CE544411F635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 eaLnBrk="0" hangingPunct="0">
              <a:defRPr>
                <a:solidFill>
                  <a:srgbClr val="FFFFFF"/>
                </a:solidFill>
              </a:defRPr>
            </a:lvl1pPr>
          </a:lstStyle>
          <a:p>
            <a:fld id="{692F1021-C645-4432-A8B3-EE93CD1D467E}" type="slidenum">
              <a:rPr lang="en-GB" altLang="en-US" smtClean="0"/>
              <a:pPr/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2312038950"/>
      </p:ext>
    </p:extLst>
  </p:cSld>
  <p:clrMapOvr>
    <a:masterClrMapping/>
  </p:clrMapOvr>
  <p:transition spd="med">
    <p:fade/>
  </p:transition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Closing Slide Turquoise" type="blank" preserve="1">
  <p:cSld name="Closing Slide Turquois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="" xmlns:a16="http://schemas.microsoft.com/office/drawing/2014/main" id="{A1B7093A-5236-41F8-B5ED-A6F56673BB31}"/>
              </a:ext>
            </a:extLst>
          </p:cNvPr>
          <p:cNvSpPr txBox="1"/>
          <p:nvPr userDrawn="1"/>
        </p:nvSpPr>
        <p:spPr>
          <a:xfrm>
            <a:off x="624418" y="3270251"/>
            <a:ext cx="4222749" cy="430213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800" spc="-50" dirty="0">
                <a:solidFill>
                  <a:prstClr val="white"/>
                </a:solidFill>
                <a:latin typeface="Georgia"/>
              </a:rPr>
              <a:t>Chubb. Insured.</a:t>
            </a:r>
          </a:p>
        </p:txBody>
      </p:sp>
    </p:spTree>
    <p:extLst>
      <p:ext uri="{BB962C8B-B14F-4D97-AF65-F5344CB8AC3E}">
        <p14:creationId xmlns:p14="http://schemas.microsoft.com/office/powerpoint/2010/main" val="2888903841"/>
      </p:ext>
    </p:extLst>
  </p:cSld>
  <p:clrMapOvr>
    <a:masterClrMapping/>
  </p:clrMapOvr>
  <p:transition spd="med">
    <p:fade/>
  </p:transition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Closing Slide Orange" type="blank" preserve="1">
  <p:cSld name="Closing Slide Orange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="" xmlns:a16="http://schemas.microsoft.com/office/drawing/2014/main" id="{9FE44795-4D55-44AD-B87F-EB2A001B21EA}"/>
              </a:ext>
            </a:extLst>
          </p:cNvPr>
          <p:cNvSpPr txBox="1"/>
          <p:nvPr userDrawn="1"/>
        </p:nvSpPr>
        <p:spPr>
          <a:xfrm>
            <a:off x="624418" y="3270251"/>
            <a:ext cx="4222749" cy="430213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800" spc="-50" dirty="0">
                <a:solidFill>
                  <a:prstClr val="white"/>
                </a:solidFill>
                <a:latin typeface="Georgia"/>
              </a:rPr>
              <a:t>Chubb. Insured.</a:t>
            </a:r>
          </a:p>
        </p:txBody>
      </p:sp>
    </p:spTree>
    <p:extLst>
      <p:ext uri="{BB962C8B-B14F-4D97-AF65-F5344CB8AC3E}">
        <p14:creationId xmlns:p14="http://schemas.microsoft.com/office/powerpoint/2010/main" val="1669811155"/>
      </p:ext>
    </p:extLst>
  </p:cSld>
  <p:clrMapOvr>
    <a:masterClrMapping/>
  </p:clrMapOvr>
  <p:transition spd="med">
    <p:fade/>
  </p:transition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Closing Slide Purple" type="blank" preserve="1">
  <p:cSld name="Closing Slide Purple">
    <p:bg>
      <p:bgPr>
        <a:solidFill>
          <a:srgbClr val="6E27C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="" xmlns:a16="http://schemas.microsoft.com/office/drawing/2014/main" id="{12EE814D-FCC2-4C59-864F-1693D70BEB9D}"/>
              </a:ext>
            </a:extLst>
          </p:cNvPr>
          <p:cNvSpPr txBox="1"/>
          <p:nvPr userDrawn="1"/>
        </p:nvSpPr>
        <p:spPr>
          <a:xfrm>
            <a:off x="624418" y="3270251"/>
            <a:ext cx="4222749" cy="430213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800" spc="-50" dirty="0">
                <a:solidFill>
                  <a:prstClr val="white"/>
                </a:solidFill>
                <a:latin typeface="Georgia"/>
              </a:rPr>
              <a:t>Chubb. Insured.</a:t>
            </a:r>
          </a:p>
        </p:txBody>
      </p:sp>
    </p:spTree>
    <p:extLst>
      <p:ext uri="{BB962C8B-B14F-4D97-AF65-F5344CB8AC3E}">
        <p14:creationId xmlns:p14="http://schemas.microsoft.com/office/powerpoint/2010/main" val="388815172"/>
      </p:ext>
    </p:extLst>
  </p:cSld>
  <p:clrMapOvr>
    <a:masterClrMapping/>
  </p:clrMapOvr>
  <p:transition spd="med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wo Content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ct 1" hidden="1">
            <a:extLst>
              <a:ext uri="{FF2B5EF4-FFF2-40B4-BE49-F238E27FC236}">
                <a16:creationId xmlns="" xmlns:a16="http://schemas.microsoft.com/office/drawing/2014/main" id="{9D7CFDBE-11FE-48BB-B66F-16621E8C8C0D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586438917"/>
              </p:ext>
            </p:extLst>
          </p:nvPr>
        </p:nvGraphicFramePr>
        <p:xfrm>
          <a:off x="2118" y="1589"/>
          <a:ext cx="2116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8144" name="think-cell Slide" r:id="rId6" imgW="360" imgH="360" progId="TCLayout.ActiveDocument.1">
                  <p:embed/>
                </p:oleObj>
              </mc:Choice>
              <mc:Fallback>
                <p:oleObj name="think-cell Slide" r:id="rId6" imgW="360" imgH="360" progId="TCLayout.ActiveDocument.1">
                  <p:embed/>
                  <p:pic>
                    <p:nvPicPr>
                      <p:cNvPr id="18434" name="Object 1" hidden="1">
                        <a:extLst>
                          <a:ext uri="{FF2B5EF4-FFF2-40B4-BE49-F238E27FC236}">
                            <a16:creationId xmlns="" xmlns:a16="http://schemas.microsoft.com/office/drawing/2014/main" id="{8C992774-06D7-4527-8342-B084028CD2F0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18" y="1589"/>
                        <a:ext cx="2116" cy="15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Rectangle 9" hidden="1">
            <a:extLst>
              <a:ext uri="{FF2B5EF4-FFF2-40B4-BE49-F238E27FC236}">
                <a16:creationId xmlns="" xmlns:a16="http://schemas.microsoft.com/office/drawing/2014/main" id="{30D07BC1-6D93-4A7F-8337-0B6B401B3B92}"/>
              </a:ext>
            </a:extLst>
          </p:cNvPr>
          <p:cNvSpPr/>
          <p:nvPr userDrawn="1">
            <p:custDataLst>
              <p:tags r:id="rId3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marL="0" lvl="0" indent="0" algn="ctr" eaLnBrk="1">
              <a:lnSpc>
                <a:spcPts val="2300"/>
              </a:lnSpc>
              <a:spcBef>
                <a:spcPct val="0"/>
              </a:spcBef>
              <a:spcAft>
                <a:spcPct val="0"/>
              </a:spcAft>
            </a:pPr>
            <a:endParaRPr lang="en-US" sz="2400" b="0" i="0" baseline="0" dirty="0" err="1">
              <a:latin typeface="Georgia" panose="02040502050405020303" pitchFamily="18" charset="0"/>
              <a:ea typeface="+mj-ea"/>
              <a:cs typeface="+mj-cs"/>
              <a:sym typeface="Georgia" panose="02040502050405020303" pitchFamily="18" charset="0"/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="" xmlns:a16="http://schemas.microsoft.com/office/drawing/2014/main" id="{6DAA6EF8-7DDD-4D57-BD89-A9922781664D}"/>
              </a:ext>
            </a:extLst>
          </p:cNvPr>
          <p:cNvCxnSpPr/>
          <p:nvPr/>
        </p:nvCxnSpPr>
        <p:spPr>
          <a:xfrm>
            <a:off x="624418" y="517525"/>
            <a:ext cx="10957983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3">
            <a:extLst>
              <a:ext uri="{FF2B5EF4-FFF2-40B4-BE49-F238E27FC236}">
                <a16:creationId xmlns="" xmlns:a16="http://schemas.microsoft.com/office/drawing/2014/main" id="{67BD4B10-BDDE-4E3A-8B8B-B15EC5298913}"/>
              </a:ext>
            </a:extLst>
          </p:cNvPr>
          <p:cNvPicPr>
            <a:picLocks/>
          </p:cNvPicPr>
          <p:nvPr>
            <p:custDataLst>
              <p:tags r:id="rId4"/>
            </p:custDataLst>
          </p:nvPr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5001" y="6453189"/>
            <a:ext cx="1672167" cy="130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4418" y="1772817"/>
            <a:ext cx="5278967" cy="432000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88617" y="1772816"/>
            <a:ext cx="5278967" cy="432000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8" name="Slide Number Placeholder 5">
            <a:extLst>
              <a:ext uri="{FF2B5EF4-FFF2-40B4-BE49-F238E27FC236}">
                <a16:creationId xmlns="" xmlns:a16="http://schemas.microsoft.com/office/drawing/2014/main" id="{D09265F0-EFCE-4BF9-AD99-75D646C45B8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CB54EF4B-6C43-4F6F-BA3B-AAA280D2714D}" type="slidenum">
              <a:rPr lang="en-GB" altLang="en-US" smtClean="0"/>
              <a:pPr/>
              <a:t>‹#›</a:t>
            </a:fld>
            <a:endParaRPr lang="en-GB" altLang="en-US" dirty="0"/>
          </a:p>
        </p:txBody>
      </p:sp>
      <p:sp>
        <p:nvSpPr>
          <p:cNvPr id="9" name="Date Placeholder 3">
            <a:extLst>
              <a:ext uri="{FF2B5EF4-FFF2-40B4-BE49-F238E27FC236}">
                <a16:creationId xmlns="" xmlns:a16="http://schemas.microsoft.com/office/drawing/2014/main" id="{4416E277-ED03-41CF-A503-36B82E1F3093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71225311"/>
      </p:ext>
    </p:extLst>
  </p:cSld>
  <p:clrMapOvr>
    <a:masterClrMapping/>
  </p:clrMapOvr>
  <p:transition spd="med">
    <p:fade/>
  </p:transition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Closing Slide Yellow" type="blank" preserve="1">
  <p:cSld name="Closing Slide Yellow">
    <p:bg>
      <p:bgPr>
        <a:solidFill>
          <a:srgbClr val="FFB61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="" xmlns:a16="http://schemas.microsoft.com/office/drawing/2014/main" id="{0B632A4D-752C-4F1B-A9C7-D6D9775615E1}"/>
              </a:ext>
            </a:extLst>
          </p:cNvPr>
          <p:cNvSpPr txBox="1"/>
          <p:nvPr userDrawn="1"/>
        </p:nvSpPr>
        <p:spPr>
          <a:xfrm>
            <a:off x="624418" y="3270251"/>
            <a:ext cx="4222749" cy="430213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800" spc="-50" dirty="0">
                <a:solidFill>
                  <a:prstClr val="white"/>
                </a:solidFill>
                <a:latin typeface="Georgia"/>
              </a:rPr>
              <a:t>Chubb. Insured.</a:t>
            </a:r>
          </a:p>
        </p:txBody>
      </p:sp>
    </p:spTree>
    <p:extLst>
      <p:ext uri="{BB962C8B-B14F-4D97-AF65-F5344CB8AC3E}">
        <p14:creationId xmlns:p14="http://schemas.microsoft.com/office/powerpoint/2010/main" val="1343045916"/>
      </p:ext>
    </p:extLst>
  </p:cSld>
  <p:clrMapOvr>
    <a:masterClrMapping/>
  </p:clrMapOvr>
  <p:transition spd="med">
    <p:fade/>
  </p:transition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Closing Slide Magenta" type="blank" preserve="1">
  <p:cSld name="Closing Slide Magenta">
    <p:bg>
      <p:bgPr>
        <a:solidFill>
          <a:srgbClr val="FF019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="" xmlns:a16="http://schemas.microsoft.com/office/drawing/2014/main" id="{60BB781A-4DA7-4AC0-9221-C558F4FCBEE4}"/>
              </a:ext>
            </a:extLst>
          </p:cNvPr>
          <p:cNvSpPr txBox="1"/>
          <p:nvPr userDrawn="1"/>
        </p:nvSpPr>
        <p:spPr>
          <a:xfrm>
            <a:off x="624418" y="3270251"/>
            <a:ext cx="4222749" cy="430213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800" spc="-50" dirty="0">
                <a:solidFill>
                  <a:prstClr val="white"/>
                </a:solidFill>
                <a:latin typeface="Georgia"/>
              </a:rPr>
              <a:t>Chubb. Insured.</a:t>
            </a:r>
          </a:p>
        </p:txBody>
      </p:sp>
    </p:spTree>
    <p:extLst>
      <p:ext uri="{BB962C8B-B14F-4D97-AF65-F5344CB8AC3E}">
        <p14:creationId xmlns:p14="http://schemas.microsoft.com/office/powerpoint/2010/main" val="575242241"/>
      </p:ext>
    </p:extLst>
  </p:cSld>
  <p:clrMapOvr>
    <a:masterClrMapping/>
  </p:clrMapOvr>
  <p:transition spd="med">
    <p:fade/>
  </p:transition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Closing Slide Dark Blue" type="blank" preserve="1">
  <p:cSld name="Closing Slide Dark Blue">
    <p:bg>
      <p:bgPr>
        <a:solidFill>
          <a:srgbClr val="150F9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="" xmlns:a16="http://schemas.microsoft.com/office/drawing/2014/main" id="{464C1FDD-8C0E-42DC-9777-225208EAD537}"/>
              </a:ext>
            </a:extLst>
          </p:cNvPr>
          <p:cNvSpPr txBox="1"/>
          <p:nvPr userDrawn="1"/>
        </p:nvSpPr>
        <p:spPr>
          <a:xfrm>
            <a:off x="624418" y="3270251"/>
            <a:ext cx="4222749" cy="430213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800" spc="-50" dirty="0">
                <a:solidFill>
                  <a:prstClr val="white"/>
                </a:solidFill>
                <a:latin typeface="Georgia"/>
              </a:rPr>
              <a:t>Chubb. Insured.</a:t>
            </a:r>
          </a:p>
        </p:txBody>
      </p:sp>
    </p:spTree>
    <p:extLst>
      <p:ext uri="{BB962C8B-B14F-4D97-AF65-F5344CB8AC3E}">
        <p14:creationId xmlns:p14="http://schemas.microsoft.com/office/powerpoint/2010/main" val="748994976"/>
      </p:ext>
    </p:extLst>
  </p:cSld>
  <p:clrMapOvr>
    <a:masterClrMapping/>
  </p:clrMapOvr>
  <p:transition spd="med">
    <p:fade/>
  </p:transition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Closing Slide Red" type="blank" preserve="1">
  <p:cSld name="Closing Slide Red">
    <p:bg>
      <p:bgPr>
        <a:solidFill>
          <a:srgbClr val="F1352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="" xmlns:a16="http://schemas.microsoft.com/office/drawing/2014/main" id="{73BF911A-AB81-4DDB-B34B-073782026967}"/>
              </a:ext>
            </a:extLst>
          </p:cNvPr>
          <p:cNvSpPr txBox="1"/>
          <p:nvPr userDrawn="1"/>
        </p:nvSpPr>
        <p:spPr>
          <a:xfrm>
            <a:off x="624418" y="3270251"/>
            <a:ext cx="4222749" cy="430213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800" spc="-50" dirty="0">
                <a:solidFill>
                  <a:prstClr val="white"/>
                </a:solidFill>
                <a:latin typeface="Georgia"/>
              </a:rPr>
              <a:t>Chubb. Insured.</a:t>
            </a:r>
          </a:p>
        </p:txBody>
      </p:sp>
    </p:spTree>
    <p:extLst>
      <p:ext uri="{BB962C8B-B14F-4D97-AF65-F5344CB8AC3E}">
        <p14:creationId xmlns:p14="http://schemas.microsoft.com/office/powerpoint/2010/main" val="3013259659"/>
      </p:ext>
    </p:extLst>
  </p:cSld>
  <p:clrMapOvr>
    <a:masterClrMapping/>
  </p:clrMapOvr>
  <p:transition spd="med">
    <p:fade/>
  </p:transition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Closing Slide Light Grey" type="blank" preserve="1">
  <p:cSld name="Closing Slide Light Grey">
    <p:bg>
      <p:bgPr>
        <a:solidFill>
          <a:srgbClr val="AFAFA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="" xmlns:a16="http://schemas.microsoft.com/office/drawing/2014/main" id="{3CF7C464-924F-4A5E-A2B8-862C67CF7C5A}"/>
              </a:ext>
            </a:extLst>
          </p:cNvPr>
          <p:cNvSpPr txBox="1"/>
          <p:nvPr userDrawn="1"/>
        </p:nvSpPr>
        <p:spPr>
          <a:xfrm>
            <a:off x="624418" y="3270251"/>
            <a:ext cx="4222749" cy="430213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800" spc="-50" dirty="0">
                <a:solidFill>
                  <a:prstClr val="white"/>
                </a:solidFill>
                <a:latin typeface="Georgia"/>
              </a:rPr>
              <a:t>Chubb. Insured.</a:t>
            </a:r>
          </a:p>
        </p:txBody>
      </p:sp>
    </p:spTree>
    <p:extLst>
      <p:ext uri="{BB962C8B-B14F-4D97-AF65-F5344CB8AC3E}">
        <p14:creationId xmlns:p14="http://schemas.microsoft.com/office/powerpoint/2010/main" val="3520079129"/>
      </p:ext>
    </p:extLst>
  </p:cSld>
  <p:clrMapOvr>
    <a:masterClrMapping/>
  </p:clrMapOvr>
  <p:transition spd="med">
    <p:fade/>
  </p:transition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Closing Slide Green" type="blank" preserve="1">
  <p:cSld name="Closing Slide Green">
    <p:bg>
      <p:bgPr>
        <a:solidFill>
          <a:srgbClr val="7ACB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="" xmlns:a16="http://schemas.microsoft.com/office/drawing/2014/main" id="{DBC03F68-A5D7-4EA8-B8C6-D10B1540CFDC}"/>
              </a:ext>
            </a:extLst>
          </p:cNvPr>
          <p:cNvSpPr txBox="1"/>
          <p:nvPr userDrawn="1"/>
        </p:nvSpPr>
        <p:spPr>
          <a:xfrm>
            <a:off x="624418" y="3270251"/>
            <a:ext cx="4222749" cy="430213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800" spc="-50" dirty="0">
                <a:solidFill>
                  <a:prstClr val="white"/>
                </a:solidFill>
                <a:latin typeface="Georgia"/>
              </a:rPr>
              <a:t>Chubb. Insured.</a:t>
            </a:r>
          </a:p>
        </p:txBody>
      </p:sp>
    </p:spTree>
    <p:extLst>
      <p:ext uri="{BB962C8B-B14F-4D97-AF65-F5344CB8AC3E}">
        <p14:creationId xmlns:p14="http://schemas.microsoft.com/office/powerpoint/2010/main" val="2630027603"/>
      </p:ext>
    </p:extLst>
  </p:cSld>
  <p:clrMapOvr>
    <a:masterClrMapping/>
  </p:clrMapOvr>
  <p:transition spd="med">
    <p:fade/>
  </p:transition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P 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1" hidden="1">
            <a:extLst>
              <a:ext uri="{FF2B5EF4-FFF2-40B4-BE49-F238E27FC236}">
                <a16:creationId xmlns="" xmlns:a16="http://schemas.microsoft.com/office/drawing/2014/main" id="{315F75FF-188B-463D-8863-7C2A467DD6F3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2"/>
            </p:custDataLst>
          </p:nvPr>
        </p:nvGraphicFramePr>
        <p:xfrm>
          <a:off x="2118" y="1589"/>
          <a:ext cx="2116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8384" name="think-cell Slide" r:id="rId5" imgW="360" imgH="360" progId="TCLayout.ActiveDocument.1">
                  <p:embed/>
                </p:oleObj>
              </mc:Choice>
              <mc:Fallback>
                <p:oleObj name="think-cell Slide" r:id="rId5" imgW="360" imgH="360" progId="TCLayout.ActiveDocument.1">
                  <p:embed/>
                  <p:pic>
                    <p:nvPicPr>
                      <p:cNvPr id="110594" name="Object 1" hidden="1">
                        <a:extLst>
                          <a:ext uri="{FF2B5EF4-FFF2-40B4-BE49-F238E27FC236}">
                            <a16:creationId xmlns="" xmlns:a16="http://schemas.microsoft.com/office/drawing/2014/main" id="{A066C550-3D63-4AA4-ACFC-834269C51ACC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18" y="1589"/>
                        <a:ext cx="2116" cy="15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5" name="Straight Connector 4">
            <a:extLst>
              <a:ext uri="{FF2B5EF4-FFF2-40B4-BE49-F238E27FC236}">
                <a16:creationId xmlns="" xmlns:a16="http://schemas.microsoft.com/office/drawing/2014/main" id="{BA3D59B2-7BFF-4EEB-A11B-41FDBBDD6790}"/>
              </a:ext>
            </a:extLst>
          </p:cNvPr>
          <p:cNvCxnSpPr/>
          <p:nvPr/>
        </p:nvCxnSpPr>
        <p:spPr>
          <a:xfrm>
            <a:off x="624418" y="517525"/>
            <a:ext cx="10957983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3">
            <a:extLst>
              <a:ext uri="{FF2B5EF4-FFF2-40B4-BE49-F238E27FC236}">
                <a16:creationId xmlns="" xmlns:a16="http://schemas.microsoft.com/office/drawing/2014/main" id="{21ACFD42-46BD-46EB-8F7B-73B0AE0E7299}"/>
              </a:ext>
            </a:extLst>
          </p:cNvPr>
          <p:cNvPicPr>
            <a:picLocks/>
          </p:cNvPicPr>
          <p:nvPr>
            <p:custDataLst>
              <p:tags r:id="rId3"/>
            </p:custDataLst>
          </p:nvPr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5001" y="6453189"/>
            <a:ext cx="1672167" cy="130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8" name="SP Agenda Section" hidden="1">
            <a:extLst>
              <a:ext uri="{FF2B5EF4-FFF2-40B4-BE49-F238E27FC236}">
                <a16:creationId xmlns="" xmlns:a16="http://schemas.microsoft.com/office/drawing/2014/main" id="{51839BA8-7B24-4E0F-85C0-F95050EB3FE3}"/>
              </a:ext>
            </a:extLst>
          </p:cNvPr>
          <p:cNvGrpSpPr>
            <a:grpSpLocks/>
          </p:cNvGrpSpPr>
          <p:nvPr userDrawn="1"/>
        </p:nvGrpSpPr>
        <p:grpSpPr bwMode="auto">
          <a:xfrm>
            <a:off x="1797051" y="2085975"/>
            <a:ext cx="8657167" cy="368300"/>
            <a:chOff x="1797664" y="2085631"/>
            <a:chExt cx="8657274" cy="369332"/>
          </a:xfrm>
        </p:grpSpPr>
        <p:sp>
          <p:nvSpPr>
            <p:cNvPr id="9" name="Textbox" hidden="1">
              <a:extLst>
                <a:ext uri="{FF2B5EF4-FFF2-40B4-BE49-F238E27FC236}">
                  <a16:creationId xmlns="" xmlns:a16="http://schemas.microsoft.com/office/drawing/2014/main" id="{0E6546FC-EC56-4140-8F32-C25AF917593D}"/>
                </a:ext>
              </a:extLst>
            </p:cNvPr>
            <p:cNvSpPr txBox="1">
              <a:spLocks/>
            </p:cNvSpPr>
            <p:nvPr userDrawn="1"/>
          </p:nvSpPr>
          <p:spPr>
            <a:xfrm>
              <a:off x="2267570" y="2085631"/>
              <a:ext cx="3843914" cy="369332"/>
            </a:xfrm>
            <a:prstGeom prst="rect">
              <a:avLst/>
            </a:prstGeom>
            <a:noFill/>
          </p:spPr>
          <p:txBody>
            <a:bodyPr anchor="ctr">
              <a:normAutofit/>
            </a:bodyPr>
            <a:lstStyle/>
            <a:p>
              <a:pPr defTabSz="7000700" eaLnBrk="0" hangingPunct="0">
                <a:tabLst>
                  <a:tab pos="7134047" algn="l"/>
                </a:tabLst>
                <a:defRPr/>
              </a:pPr>
              <a:r>
                <a:rPr lang="en-US" sz="1050" dirty="0">
                  <a:solidFill>
                    <a:prstClr val="black"/>
                  </a:solidFill>
                </a:rPr>
                <a:t>&lt;TEXT&gt;</a:t>
              </a:r>
            </a:p>
          </p:txBody>
        </p:sp>
        <p:sp>
          <p:nvSpPr>
            <p:cNvPr id="10" name="Textbox" hidden="1">
              <a:extLst>
                <a:ext uri="{FF2B5EF4-FFF2-40B4-BE49-F238E27FC236}">
                  <a16:creationId xmlns="" xmlns:a16="http://schemas.microsoft.com/office/drawing/2014/main" id="{CEB36AB0-00FD-40E0-8EBA-892C693F6EA1}"/>
                </a:ext>
              </a:extLst>
            </p:cNvPr>
            <p:cNvSpPr txBox="1">
              <a:spLocks/>
            </p:cNvSpPr>
            <p:nvPr userDrawn="1"/>
          </p:nvSpPr>
          <p:spPr>
            <a:xfrm>
              <a:off x="1797664" y="2085631"/>
              <a:ext cx="378887" cy="369332"/>
            </a:xfrm>
            <a:prstGeom prst="rect">
              <a:avLst/>
            </a:prstGeom>
            <a:noFill/>
          </p:spPr>
          <p:txBody>
            <a:bodyPr wrap="none" anchor="ctr"/>
            <a:lstStyle/>
            <a:p>
              <a:pPr algn="ctr" eaLnBrk="0" hangingPunct="0">
                <a:defRPr/>
              </a:pPr>
              <a:r>
                <a:rPr lang="en-US" sz="1050" dirty="0">
                  <a:solidFill>
                    <a:prstClr val="black"/>
                  </a:solidFill>
                </a:rPr>
                <a:t>&lt;N&gt;</a:t>
              </a:r>
            </a:p>
          </p:txBody>
        </p:sp>
        <p:sp>
          <p:nvSpPr>
            <p:cNvPr id="11" name="Textbox" hidden="1">
              <a:extLst>
                <a:ext uri="{FF2B5EF4-FFF2-40B4-BE49-F238E27FC236}">
                  <a16:creationId xmlns="" xmlns:a16="http://schemas.microsoft.com/office/drawing/2014/main" id="{50318FDC-86EF-4B9A-82C8-A7CEB3CAA95C}"/>
                </a:ext>
              </a:extLst>
            </p:cNvPr>
            <p:cNvSpPr txBox="1">
              <a:spLocks/>
            </p:cNvSpPr>
            <p:nvPr userDrawn="1"/>
          </p:nvSpPr>
          <p:spPr>
            <a:xfrm>
              <a:off x="9817813" y="2085631"/>
              <a:ext cx="637125" cy="369332"/>
            </a:xfrm>
            <a:prstGeom prst="rect">
              <a:avLst/>
            </a:prstGeom>
            <a:noFill/>
          </p:spPr>
          <p:txBody>
            <a:bodyPr wrap="none" anchor="ctr"/>
            <a:lstStyle/>
            <a:p>
              <a:pPr algn="r" eaLnBrk="0" hangingPunct="0">
                <a:defRPr/>
              </a:pPr>
              <a:r>
                <a:rPr lang="en-US" sz="1050" dirty="0">
                  <a:solidFill>
                    <a:prstClr val="black"/>
                  </a:solidFill>
                </a:rPr>
                <a:t>&lt;P&gt;</a:t>
              </a:r>
            </a:p>
          </p:txBody>
        </p:sp>
        <p:sp>
          <p:nvSpPr>
            <p:cNvPr id="12" name="Textbox" hidden="1">
              <a:extLst>
                <a:ext uri="{FF2B5EF4-FFF2-40B4-BE49-F238E27FC236}">
                  <a16:creationId xmlns="" xmlns:a16="http://schemas.microsoft.com/office/drawing/2014/main" id="{BB889EE1-5DCC-40C7-9956-63BF03D6B20A}"/>
                </a:ext>
              </a:extLst>
            </p:cNvPr>
            <p:cNvSpPr txBox="1">
              <a:spLocks/>
            </p:cNvSpPr>
            <p:nvPr userDrawn="1"/>
          </p:nvSpPr>
          <p:spPr>
            <a:xfrm>
              <a:off x="7696886" y="2085631"/>
              <a:ext cx="1257316" cy="369332"/>
            </a:xfrm>
            <a:prstGeom prst="rect">
              <a:avLst/>
            </a:prstGeom>
            <a:noFill/>
          </p:spPr>
          <p:txBody>
            <a:bodyPr wrap="none" anchor="ctr"/>
            <a:lstStyle/>
            <a:p>
              <a:pPr eaLnBrk="0" hangingPunct="0">
                <a:defRPr/>
              </a:pPr>
              <a:r>
                <a:rPr lang="en-US" sz="1050" dirty="0">
                  <a:solidFill>
                    <a:prstClr val="black"/>
                  </a:solidFill>
                </a:rPr>
                <a:t>&lt;TIMESLOT&gt;</a:t>
              </a:r>
            </a:p>
          </p:txBody>
        </p:sp>
        <p:sp>
          <p:nvSpPr>
            <p:cNvPr id="13" name="Textbox" hidden="1">
              <a:extLst>
                <a:ext uri="{FF2B5EF4-FFF2-40B4-BE49-F238E27FC236}">
                  <a16:creationId xmlns="" xmlns:a16="http://schemas.microsoft.com/office/drawing/2014/main" id="{FE019291-8B3D-4833-95FA-CC41FC193F90}"/>
                </a:ext>
              </a:extLst>
            </p:cNvPr>
            <p:cNvSpPr txBox="1">
              <a:spLocks/>
            </p:cNvSpPr>
            <p:nvPr userDrawn="1"/>
          </p:nvSpPr>
          <p:spPr>
            <a:xfrm>
              <a:off x="6208852" y="2085631"/>
              <a:ext cx="1388551" cy="369332"/>
            </a:xfrm>
            <a:prstGeom prst="rect">
              <a:avLst/>
            </a:prstGeom>
            <a:noFill/>
          </p:spPr>
          <p:txBody>
            <a:bodyPr wrap="none" anchor="ctr"/>
            <a:lstStyle/>
            <a:p>
              <a:pPr eaLnBrk="0" hangingPunct="0">
                <a:defRPr/>
              </a:pPr>
              <a:r>
                <a:rPr lang="en-US" sz="1050" dirty="0">
                  <a:solidFill>
                    <a:prstClr val="black"/>
                  </a:solidFill>
                </a:rPr>
                <a:t>&lt;RESPONSIBLE&gt;</a:t>
              </a:r>
            </a:p>
          </p:txBody>
        </p:sp>
        <p:sp>
          <p:nvSpPr>
            <p:cNvPr id="14" name="Textbox" hidden="1">
              <a:extLst>
                <a:ext uri="{FF2B5EF4-FFF2-40B4-BE49-F238E27FC236}">
                  <a16:creationId xmlns="" xmlns:a16="http://schemas.microsoft.com/office/drawing/2014/main" id="{E12B3749-827A-4580-BB75-D1021067EC9C}"/>
                </a:ext>
              </a:extLst>
            </p:cNvPr>
            <p:cNvSpPr txBox="1">
              <a:spLocks/>
            </p:cNvSpPr>
            <p:nvPr userDrawn="1"/>
          </p:nvSpPr>
          <p:spPr>
            <a:xfrm>
              <a:off x="9043103" y="2085631"/>
              <a:ext cx="685809" cy="369332"/>
            </a:xfrm>
            <a:prstGeom prst="rect">
              <a:avLst/>
            </a:prstGeom>
            <a:noFill/>
          </p:spPr>
          <p:txBody>
            <a:bodyPr wrap="none" anchor="ctr"/>
            <a:lstStyle/>
            <a:p>
              <a:pPr eaLnBrk="0" hangingPunct="0">
                <a:defRPr/>
              </a:pPr>
              <a:r>
                <a:rPr lang="en-US" sz="1050" dirty="0">
                  <a:solidFill>
                    <a:prstClr val="black"/>
                  </a:solidFill>
                </a:rPr>
                <a:t>&lt;DURATION&gt;</a:t>
              </a:r>
            </a:p>
          </p:txBody>
        </p:sp>
      </p:grpSp>
      <p:grpSp>
        <p:nvGrpSpPr>
          <p:cNvPr id="15" name="SP Agenda Section Highlight" hidden="1">
            <a:extLst>
              <a:ext uri="{FF2B5EF4-FFF2-40B4-BE49-F238E27FC236}">
                <a16:creationId xmlns="" xmlns:a16="http://schemas.microsoft.com/office/drawing/2014/main" id="{62E02E97-6FCE-4517-8ED0-67D268CB359E}"/>
              </a:ext>
            </a:extLst>
          </p:cNvPr>
          <p:cNvGrpSpPr>
            <a:grpSpLocks/>
          </p:cNvGrpSpPr>
          <p:nvPr userDrawn="1"/>
        </p:nvGrpSpPr>
        <p:grpSpPr>
          <a:xfrm>
            <a:off x="1797664" y="2616963"/>
            <a:ext cx="8657275" cy="369332"/>
            <a:chOff x="1797664" y="2616963"/>
            <a:chExt cx="8657274" cy="369332"/>
          </a:xfrm>
          <a:solidFill>
            <a:schemeClr val="accent1">
              <a:lumMod val="60000"/>
              <a:lumOff val="40000"/>
            </a:schemeClr>
          </a:solidFill>
        </p:grpSpPr>
        <p:sp>
          <p:nvSpPr>
            <p:cNvPr id="16" name="Textbox" hidden="1">
              <a:extLst>
                <a:ext uri="{FF2B5EF4-FFF2-40B4-BE49-F238E27FC236}">
                  <a16:creationId xmlns="" xmlns:a16="http://schemas.microsoft.com/office/drawing/2014/main" id="{9DE55A7B-D60C-4875-93FB-06420AABE4F2}"/>
                </a:ext>
              </a:extLst>
            </p:cNvPr>
            <p:cNvSpPr txBox="1">
              <a:spLocks/>
            </p:cNvSpPr>
            <p:nvPr/>
          </p:nvSpPr>
          <p:spPr>
            <a:xfrm>
              <a:off x="2267220" y="2616963"/>
              <a:ext cx="3843347" cy="369332"/>
            </a:xfrm>
            <a:prstGeom prst="rect">
              <a:avLst/>
            </a:prstGeom>
            <a:grpFill/>
          </p:spPr>
          <p:txBody>
            <a:bodyPr anchor="ctr">
              <a:normAutofit/>
            </a:bodyPr>
            <a:lstStyle/>
            <a:p>
              <a:pPr defTabSz="7000700" eaLnBrk="0" hangingPunct="0">
                <a:tabLst>
                  <a:tab pos="7134047" algn="l"/>
                </a:tabLst>
                <a:defRPr/>
              </a:pPr>
              <a:r>
                <a:rPr lang="en-US" sz="1050" b="1" dirty="0">
                  <a:solidFill>
                    <a:prstClr val="black"/>
                  </a:solidFill>
                </a:rPr>
                <a:t>&lt;TEXT&gt;</a:t>
              </a:r>
            </a:p>
          </p:txBody>
        </p:sp>
        <p:sp>
          <p:nvSpPr>
            <p:cNvPr id="17" name="Textbox" hidden="1">
              <a:extLst>
                <a:ext uri="{FF2B5EF4-FFF2-40B4-BE49-F238E27FC236}">
                  <a16:creationId xmlns="" xmlns:a16="http://schemas.microsoft.com/office/drawing/2014/main" id="{88694B3A-2C75-439D-A73E-32FDD758A209}"/>
                </a:ext>
              </a:extLst>
            </p:cNvPr>
            <p:cNvSpPr txBox="1">
              <a:spLocks/>
            </p:cNvSpPr>
            <p:nvPr/>
          </p:nvSpPr>
          <p:spPr>
            <a:xfrm>
              <a:off x="1797664" y="2616963"/>
              <a:ext cx="379556" cy="369332"/>
            </a:xfrm>
            <a:prstGeom prst="rect">
              <a:avLst/>
            </a:prstGeom>
            <a:grpFill/>
          </p:spPr>
          <p:txBody>
            <a:bodyPr wrap="none" anchor="ctr"/>
            <a:lstStyle/>
            <a:p>
              <a:pPr algn="ctr" eaLnBrk="0" hangingPunct="0">
                <a:defRPr/>
              </a:pPr>
              <a:r>
                <a:rPr lang="en-US" sz="1050" b="1" dirty="0">
                  <a:solidFill>
                    <a:prstClr val="black"/>
                  </a:solidFill>
                </a:rPr>
                <a:t>&lt;N&gt;</a:t>
              </a:r>
            </a:p>
          </p:txBody>
        </p:sp>
        <p:sp>
          <p:nvSpPr>
            <p:cNvPr id="18" name="Textbox" hidden="1">
              <a:extLst>
                <a:ext uri="{FF2B5EF4-FFF2-40B4-BE49-F238E27FC236}">
                  <a16:creationId xmlns="" xmlns:a16="http://schemas.microsoft.com/office/drawing/2014/main" id="{78E9ADD7-F7A2-4590-9DDA-8CF0B410060C}"/>
                </a:ext>
              </a:extLst>
            </p:cNvPr>
            <p:cNvSpPr txBox="1">
              <a:spLocks/>
            </p:cNvSpPr>
            <p:nvPr/>
          </p:nvSpPr>
          <p:spPr>
            <a:xfrm>
              <a:off x="9817944" y="2616963"/>
              <a:ext cx="636994" cy="369332"/>
            </a:xfrm>
            <a:prstGeom prst="rect">
              <a:avLst/>
            </a:prstGeom>
            <a:grpFill/>
          </p:spPr>
          <p:txBody>
            <a:bodyPr wrap="none" anchor="ctr"/>
            <a:lstStyle/>
            <a:p>
              <a:pPr algn="r" eaLnBrk="0" hangingPunct="0">
                <a:defRPr/>
              </a:pPr>
              <a:r>
                <a:rPr lang="en-US" sz="1050" b="1" dirty="0">
                  <a:solidFill>
                    <a:prstClr val="black"/>
                  </a:solidFill>
                </a:rPr>
                <a:t>&lt;P&gt;</a:t>
              </a:r>
            </a:p>
          </p:txBody>
        </p:sp>
        <p:sp>
          <p:nvSpPr>
            <p:cNvPr id="19" name="Textbox" hidden="1">
              <a:extLst>
                <a:ext uri="{FF2B5EF4-FFF2-40B4-BE49-F238E27FC236}">
                  <a16:creationId xmlns="" xmlns:a16="http://schemas.microsoft.com/office/drawing/2014/main" id="{BB847FC7-D867-4FEE-8C54-7540C82A48E0}"/>
                </a:ext>
              </a:extLst>
            </p:cNvPr>
            <p:cNvSpPr txBox="1">
              <a:spLocks/>
            </p:cNvSpPr>
            <p:nvPr/>
          </p:nvSpPr>
          <p:spPr>
            <a:xfrm>
              <a:off x="7696160" y="2616963"/>
              <a:ext cx="1257061" cy="369332"/>
            </a:xfrm>
            <a:prstGeom prst="rect">
              <a:avLst/>
            </a:prstGeom>
            <a:grpFill/>
          </p:spPr>
          <p:txBody>
            <a:bodyPr wrap="none" anchor="ctr"/>
            <a:lstStyle/>
            <a:p>
              <a:pPr eaLnBrk="0" hangingPunct="0">
                <a:defRPr/>
              </a:pPr>
              <a:r>
                <a:rPr lang="en-US" sz="1050" b="1" dirty="0">
                  <a:solidFill>
                    <a:prstClr val="black"/>
                  </a:solidFill>
                </a:rPr>
                <a:t>&lt;TIMESLOT&gt;</a:t>
              </a:r>
            </a:p>
          </p:txBody>
        </p:sp>
        <p:sp>
          <p:nvSpPr>
            <p:cNvPr id="20" name="Textbox" hidden="1">
              <a:extLst>
                <a:ext uri="{FF2B5EF4-FFF2-40B4-BE49-F238E27FC236}">
                  <a16:creationId xmlns="" xmlns:a16="http://schemas.microsoft.com/office/drawing/2014/main" id="{4A3412F3-AEA7-4196-AFCE-88C8AB538452}"/>
                </a:ext>
              </a:extLst>
            </p:cNvPr>
            <p:cNvSpPr txBox="1">
              <a:spLocks/>
            </p:cNvSpPr>
            <p:nvPr/>
          </p:nvSpPr>
          <p:spPr>
            <a:xfrm>
              <a:off x="6209330" y="2616963"/>
              <a:ext cx="1388067" cy="369332"/>
            </a:xfrm>
            <a:prstGeom prst="rect">
              <a:avLst/>
            </a:prstGeom>
            <a:grpFill/>
          </p:spPr>
          <p:txBody>
            <a:bodyPr wrap="none" anchor="ctr"/>
            <a:lstStyle/>
            <a:p>
              <a:pPr eaLnBrk="0" hangingPunct="0">
                <a:defRPr/>
              </a:pPr>
              <a:r>
                <a:rPr lang="en-US" sz="1050" b="1" dirty="0">
                  <a:solidFill>
                    <a:prstClr val="black"/>
                  </a:solidFill>
                </a:rPr>
                <a:t>&lt;RESPONSIBLE&gt;</a:t>
              </a:r>
            </a:p>
          </p:txBody>
        </p:sp>
        <p:sp>
          <p:nvSpPr>
            <p:cNvPr id="21" name="Textbox" hidden="1">
              <a:extLst>
                <a:ext uri="{FF2B5EF4-FFF2-40B4-BE49-F238E27FC236}">
                  <a16:creationId xmlns="" xmlns:a16="http://schemas.microsoft.com/office/drawing/2014/main" id="{B09C6E49-34D0-40D2-AE1E-4B37EBB78830}"/>
                </a:ext>
              </a:extLst>
            </p:cNvPr>
            <p:cNvSpPr txBox="1">
              <a:spLocks/>
            </p:cNvSpPr>
            <p:nvPr/>
          </p:nvSpPr>
          <p:spPr>
            <a:xfrm>
              <a:off x="9043221" y="2616963"/>
              <a:ext cx="684723" cy="369332"/>
            </a:xfrm>
            <a:prstGeom prst="rect">
              <a:avLst/>
            </a:prstGeom>
            <a:grpFill/>
          </p:spPr>
          <p:txBody>
            <a:bodyPr wrap="none" anchor="ctr"/>
            <a:lstStyle/>
            <a:p>
              <a:pPr eaLnBrk="0" hangingPunct="0">
                <a:defRPr/>
              </a:pPr>
              <a:r>
                <a:rPr lang="en-US" sz="1050" b="1" dirty="0">
                  <a:solidFill>
                    <a:prstClr val="black"/>
                  </a:solidFill>
                </a:rPr>
                <a:t>&lt;DURATION&gt;</a:t>
              </a:r>
            </a:p>
          </p:txBody>
        </p:sp>
      </p:grpSp>
      <p:grpSp>
        <p:nvGrpSpPr>
          <p:cNvPr id="22" name="SP Agenda Subsection" hidden="1">
            <a:extLst>
              <a:ext uri="{FF2B5EF4-FFF2-40B4-BE49-F238E27FC236}">
                <a16:creationId xmlns="" xmlns:a16="http://schemas.microsoft.com/office/drawing/2014/main" id="{9B9A4F29-6BBB-4915-B780-77573350522A}"/>
              </a:ext>
            </a:extLst>
          </p:cNvPr>
          <p:cNvGrpSpPr>
            <a:grpSpLocks/>
          </p:cNvGrpSpPr>
          <p:nvPr userDrawn="1"/>
        </p:nvGrpSpPr>
        <p:grpSpPr bwMode="auto">
          <a:xfrm>
            <a:off x="2264833" y="3148014"/>
            <a:ext cx="8189384" cy="369887"/>
            <a:chOff x="2265804" y="3155687"/>
            <a:chExt cx="8189134" cy="369332"/>
          </a:xfrm>
        </p:grpSpPr>
        <p:sp>
          <p:nvSpPr>
            <p:cNvPr id="23" name="Textbox" hidden="1">
              <a:extLst>
                <a:ext uri="{FF2B5EF4-FFF2-40B4-BE49-F238E27FC236}">
                  <a16:creationId xmlns="" xmlns:a16="http://schemas.microsoft.com/office/drawing/2014/main" id="{05CB0E48-5F06-41BE-A858-F54FC1EF15DB}"/>
                </a:ext>
              </a:extLst>
            </p:cNvPr>
            <p:cNvSpPr txBox="1">
              <a:spLocks/>
            </p:cNvSpPr>
            <p:nvPr userDrawn="1"/>
          </p:nvSpPr>
          <p:spPr>
            <a:xfrm>
              <a:off x="2744156" y="3155687"/>
              <a:ext cx="3365397" cy="369332"/>
            </a:xfrm>
            <a:prstGeom prst="rect">
              <a:avLst/>
            </a:prstGeom>
            <a:noFill/>
          </p:spPr>
          <p:txBody>
            <a:bodyPr anchor="ctr">
              <a:normAutofit/>
            </a:bodyPr>
            <a:lstStyle/>
            <a:p>
              <a:pPr defTabSz="7000700" eaLnBrk="0" hangingPunct="0">
                <a:tabLst>
                  <a:tab pos="7134047" algn="l"/>
                </a:tabLst>
                <a:defRPr/>
              </a:pPr>
              <a:r>
                <a:rPr lang="en-US" sz="1050" dirty="0">
                  <a:solidFill>
                    <a:prstClr val="black"/>
                  </a:solidFill>
                </a:rPr>
                <a:t>&lt;TEXT&gt;</a:t>
              </a:r>
            </a:p>
          </p:txBody>
        </p:sp>
        <p:sp>
          <p:nvSpPr>
            <p:cNvPr id="24" name="Textbox" hidden="1">
              <a:extLst>
                <a:ext uri="{FF2B5EF4-FFF2-40B4-BE49-F238E27FC236}">
                  <a16:creationId xmlns="" xmlns:a16="http://schemas.microsoft.com/office/drawing/2014/main" id="{D82FBF2E-5C70-4F32-A75D-92D23C092389}"/>
                </a:ext>
              </a:extLst>
            </p:cNvPr>
            <p:cNvSpPr txBox="1">
              <a:spLocks/>
            </p:cNvSpPr>
            <p:nvPr userDrawn="1"/>
          </p:nvSpPr>
          <p:spPr>
            <a:xfrm>
              <a:off x="2265804" y="3155687"/>
              <a:ext cx="378872" cy="369332"/>
            </a:xfrm>
            <a:prstGeom prst="rect">
              <a:avLst/>
            </a:prstGeom>
            <a:noFill/>
          </p:spPr>
          <p:txBody>
            <a:bodyPr wrap="none" anchor="ctr"/>
            <a:lstStyle/>
            <a:p>
              <a:pPr algn="ctr" eaLnBrk="0" hangingPunct="0">
                <a:defRPr/>
              </a:pPr>
              <a:r>
                <a:rPr lang="en-US" sz="1050" dirty="0">
                  <a:solidFill>
                    <a:prstClr val="black"/>
                  </a:solidFill>
                </a:rPr>
                <a:t>&lt;N&gt;</a:t>
              </a:r>
            </a:p>
          </p:txBody>
        </p:sp>
        <p:sp>
          <p:nvSpPr>
            <p:cNvPr id="25" name="Textbox" hidden="1">
              <a:extLst>
                <a:ext uri="{FF2B5EF4-FFF2-40B4-BE49-F238E27FC236}">
                  <a16:creationId xmlns="" xmlns:a16="http://schemas.microsoft.com/office/drawing/2014/main" id="{2D2F6D8C-BF09-4F2E-9F11-F24597BD37DF}"/>
                </a:ext>
              </a:extLst>
            </p:cNvPr>
            <p:cNvSpPr txBox="1">
              <a:spLocks/>
            </p:cNvSpPr>
            <p:nvPr userDrawn="1"/>
          </p:nvSpPr>
          <p:spPr>
            <a:xfrm>
              <a:off x="9817840" y="3155687"/>
              <a:ext cx="637098" cy="369332"/>
            </a:xfrm>
            <a:prstGeom prst="rect">
              <a:avLst/>
            </a:prstGeom>
            <a:noFill/>
          </p:spPr>
          <p:txBody>
            <a:bodyPr wrap="none" anchor="ctr"/>
            <a:lstStyle/>
            <a:p>
              <a:pPr algn="r" eaLnBrk="0" hangingPunct="0">
                <a:defRPr/>
              </a:pPr>
              <a:r>
                <a:rPr lang="en-US" sz="1050" dirty="0">
                  <a:solidFill>
                    <a:prstClr val="black"/>
                  </a:solidFill>
                </a:rPr>
                <a:t>&lt;P&gt;</a:t>
              </a:r>
            </a:p>
          </p:txBody>
        </p:sp>
        <p:sp>
          <p:nvSpPr>
            <p:cNvPr id="26" name="Textbox" hidden="1">
              <a:extLst>
                <a:ext uri="{FF2B5EF4-FFF2-40B4-BE49-F238E27FC236}">
                  <a16:creationId xmlns="" xmlns:a16="http://schemas.microsoft.com/office/drawing/2014/main" id="{3317AB0D-A118-4014-92E9-22FAA67E1842}"/>
                </a:ext>
              </a:extLst>
            </p:cNvPr>
            <p:cNvSpPr txBox="1">
              <a:spLocks/>
            </p:cNvSpPr>
            <p:nvPr userDrawn="1"/>
          </p:nvSpPr>
          <p:spPr>
            <a:xfrm>
              <a:off x="7697005" y="3155687"/>
              <a:ext cx="1257262" cy="369332"/>
            </a:xfrm>
            <a:prstGeom prst="rect">
              <a:avLst/>
            </a:prstGeom>
            <a:noFill/>
          </p:spPr>
          <p:txBody>
            <a:bodyPr wrap="none" anchor="ctr"/>
            <a:lstStyle/>
            <a:p>
              <a:pPr eaLnBrk="0" hangingPunct="0">
                <a:defRPr/>
              </a:pPr>
              <a:r>
                <a:rPr lang="en-US" sz="1050" dirty="0">
                  <a:solidFill>
                    <a:prstClr val="black"/>
                  </a:solidFill>
                </a:rPr>
                <a:t>&lt;TIMESLOT&gt;</a:t>
              </a:r>
            </a:p>
          </p:txBody>
        </p:sp>
        <p:sp>
          <p:nvSpPr>
            <p:cNvPr id="27" name="Textbox" hidden="1">
              <a:extLst>
                <a:ext uri="{FF2B5EF4-FFF2-40B4-BE49-F238E27FC236}">
                  <a16:creationId xmlns="" xmlns:a16="http://schemas.microsoft.com/office/drawing/2014/main" id="{2426D68D-25BA-4DD7-9C7B-C46DD9BEA59F}"/>
                </a:ext>
              </a:extLst>
            </p:cNvPr>
            <p:cNvSpPr txBox="1">
              <a:spLocks/>
            </p:cNvSpPr>
            <p:nvPr userDrawn="1"/>
          </p:nvSpPr>
          <p:spPr>
            <a:xfrm>
              <a:off x="6209034" y="3155687"/>
              <a:ext cx="1388491" cy="369332"/>
            </a:xfrm>
            <a:prstGeom prst="rect">
              <a:avLst/>
            </a:prstGeom>
            <a:noFill/>
          </p:spPr>
          <p:txBody>
            <a:bodyPr wrap="none" anchor="ctr"/>
            <a:lstStyle/>
            <a:p>
              <a:pPr eaLnBrk="0" hangingPunct="0">
                <a:defRPr/>
              </a:pPr>
              <a:r>
                <a:rPr lang="en-US" sz="1050" dirty="0">
                  <a:solidFill>
                    <a:prstClr val="black"/>
                  </a:solidFill>
                </a:rPr>
                <a:t>&lt;RESPONSIBLE&gt;</a:t>
              </a:r>
            </a:p>
          </p:txBody>
        </p:sp>
        <p:sp>
          <p:nvSpPr>
            <p:cNvPr id="28" name="Textbox" hidden="1">
              <a:extLst>
                <a:ext uri="{FF2B5EF4-FFF2-40B4-BE49-F238E27FC236}">
                  <a16:creationId xmlns="" xmlns:a16="http://schemas.microsoft.com/office/drawing/2014/main" id="{4765AF32-17A2-4AAB-A794-23DE05013725}"/>
                </a:ext>
              </a:extLst>
            </p:cNvPr>
            <p:cNvSpPr txBox="1">
              <a:spLocks/>
            </p:cNvSpPr>
            <p:nvPr userDrawn="1"/>
          </p:nvSpPr>
          <p:spPr>
            <a:xfrm>
              <a:off x="9043164" y="3155687"/>
              <a:ext cx="685779" cy="369332"/>
            </a:xfrm>
            <a:prstGeom prst="rect">
              <a:avLst/>
            </a:prstGeom>
            <a:noFill/>
          </p:spPr>
          <p:txBody>
            <a:bodyPr wrap="none" anchor="ctr"/>
            <a:lstStyle/>
            <a:p>
              <a:pPr eaLnBrk="0" hangingPunct="0">
                <a:defRPr/>
              </a:pPr>
              <a:r>
                <a:rPr lang="en-US" sz="1050" dirty="0">
                  <a:solidFill>
                    <a:prstClr val="black"/>
                  </a:solidFill>
                </a:rPr>
                <a:t>&lt;DURATION&gt;</a:t>
              </a:r>
            </a:p>
          </p:txBody>
        </p:sp>
      </p:grpSp>
      <p:grpSp>
        <p:nvGrpSpPr>
          <p:cNvPr id="29" name="SP Agenda Subsection Highlight" hidden="1">
            <a:extLst>
              <a:ext uri="{FF2B5EF4-FFF2-40B4-BE49-F238E27FC236}">
                <a16:creationId xmlns="" xmlns:a16="http://schemas.microsoft.com/office/drawing/2014/main" id="{098949D0-BEAD-4297-BB37-D3742D8B1472}"/>
              </a:ext>
            </a:extLst>
          </p:cNvPr>
          <p:cNvGrpSpPr>
            <a:grpSpLocks/>
          </p:cNvGrpSpPr>
          <p:nvPr userDrawn="1"/>
        </p:nvGrpSpPr>
        <p:grpSpPr>
          <a:xfrm>
            <a:off x="2265805" y="3679627"/>
            <a:ext cx="8189135" cy="369332"/>
            <a:chOff x="2265804" y="3694411"/>
            <a:chExt cx="8189134" cy="369332"/>
          </a:xfrm>
          <a:solidFill>
            <a:schemeClr val="accent1">
              <a:lumMod val="60000"/>
              <a:lumOff val="40000"/>
            </a:schemeClr>
          </a:solidFill>
        </p:grpSpPr>
        <p:sp>
          <p:nvSpPr>
            <p:cNvPr id="30" name="Textbox" hidden="1">
              <a:extLst>
                <a:ext uri="{FF2B5EF4-FFF2-40B4-BE49-F238E27FC236}">
                  <a16:creationId xmlns="" xmlns:a16="http://schemas.microsoft.com/office/drawing/2014/main" id="{C419394E-5546-488B-87B8-772B50308B16}"/>
                </a:ext>
              </a:extLst>
            </p:cNvPr>
            <p:cNvSpPr txBox="1">
              <a:spLocks/>
            </p:cNvSpPr>
            <p:nvPr/>
          </p:nvSpPr>
          <p:spPr>
            <a:xfrm>
              <a:off x="2744123" y="3694411"/>
              <a:ext cx="3366444" cy="369332"/>
            </a:xfrm>
            <a:prstGeom prst="rect">
              <a:avLst/>
            </a:prstGeom>
            <a:grpFill/>
          </p:spPr>
          <p:txBody>
            <a:bodyPr anchor="ctr">
              <a:normAutofit/>
            </a:bodyPr>
            <a:lstStyle/>
            <a:p>
              <a:pPr defTabSz="7000700" eaLnBrk="0" hangingPunct="0">
                <a:tabLst>
                  <a:tab pos="7134047" algn="l"/>
                </a:tabLst>
                <a:defRPr/>
              </a:pPr>
              <a:r>
                <a:rPr lang="en-US" sz="1050" b="1" dirty="0">
                  <a:solidFill>
                    <a:prstClr val="black"/>
                  </a:solidFill>
                </a:rPr>
                <a:t>&lt;TEXT&gt;</a:t>
              </a:r>
            </a:p>
          </p:txBody>
        </p:sp>
        <p:sp>
          <p:nvSpPr>
            <p:cNvPr id="31" name="Textbox" hidden="1">
              <a:extLst>
                <a:ext uri="{FF2B5EF4-FFF2-40B4-BE49-F238E27FC236}">
                  <a16:creationId xmlns="" xmlns:a16="http://schemas.microsoft.com/office/drawing/2014/main" id="{0AF2393C-92CC-4DB4-94FF-493F8864E204}"/>
                </a:ext>
              </a:extLst>
            </p:cNvPr>
            <p:cNvSpPr txBox="1">
              <a:spLocks/>
            </p:cNvSpPr>
            <p:nvPr/>
          </p:nvSpPr>
          <p:spPr>
            <a:xfrm>
              <a:off x="2265804" y="3694411"/>
              <a:ext cx="379556" cy="369332"/>
            </a:xfrm>
            <a:prstGeom prst="rect">
              <a:avLst/>
            </a:prstGeom>
            <a:grpFill/>
          </p:spPr>
          <p:txBody>
            <a:bodyPr wrap="none" anchor="ctr"/>
            <a:lstStyle/>
            <a:p>
              <a:pPr algn="ctr" eaLnBrk="0" hangingPunct="0">
                <a:defRPr/>
              </a:pPr>
              <a:r>
                <a:rPr lang="en-US" sz="1050" b="1" dirty="0">
                  <a:solidFill>
                    <a:prstClr val="black"/>
                  </a:solidFill>
                </a:rPr>
                <a:t>&lt;N&gt;</a:t>
              </a:r>
            </a:p>
          </p:txBody>
        </p:sp>
        <p:sp>
          <p:nvSpPr>
            <p:cNvPr id="32" name="Textbox" hidden="1">
              <a:extLst>
                <a:ext uri="{FF2B5EF4-FFF2-40B4-BE49-F238E27FC236}">
                  <a16:creationId xmlns="" xmlns:a16="http://schemas.microsoft.com/office/drawing/2014/main" id="{08CB5998-DE8A-4474-8988-77A5B110B958}"/>
                </a:ext>
              </a:extLst>
            </p:cNvPr>
            <p:cNvSpPr txBox="1">
              <a:spLocks/>
            </p:cNvSpPr>
            <p:nvPr/>
          </p:nvSpPr>
          <p:spPr>
            <a:xfrm>
              <a:off x="9817944" y="3694411"/>
              <a:ext cx="636994" cy="369332"/>
            </a:xfrm>
            <a:prstGeom prst="rect">
              <a:avLst/>
            </a:prstGeom>
            <a:grpFill/>
          </p:spPr>
          <p:txBody>
            <a:bodyPr wrap="none" anchor="ctr"/>
            <a:lstStyle/>
            <a:p>
              <a:pPr algn="r" eaLnBrk="0" hangingPunct="0">
                <a:defRPr/>
              </a:pPr>
              <a:r>
                <a:rPr lang="en-US" sz="1050" b="1" dirty="0">
                  <a:solidFill>
                    <a:prstClr val="black"/>
                  </a:solidFill>
                </a:rPr>
                <a:t>&lt;P&gt;</a:t>
              </a:r>
            </a:p>
          </p:txBody>
        </p:sp>
        <p:sp>
          <p:nvSpPr>
            <p:cNvPr id="33" name="Textbox" hidden="1">
              <a:extLst>
                <a:ext uri="{FF2B5EF4-FFF2-40B4-BE49-F238E27FC236}">
                  <a16:creationId xmlns="" xmlns:a16="http://schemas.microsoft.com/office/drawing/2014/main" id="{C41DBC04-1D99-4BCF-93D3-099F730234EF}"/>
                </a:ext>
              </a:extLst>
            </p:cNvPr>
            <p:cNvSpPr txBox="1">
              <a:spLocks/>
            </p:cNvSpPr>
            <p:nvPr/>
          </p:nvSpPr>
          <p:spPr>
            <a:xfrm>
              <a:off x="7696160" y="3694411"/>
              <a:ext cx="1257061" cy="369332"/>
            </a:xfrm>
            <a:prstGeom prst="rect">
              <a:avLst/>
            </a:prstGeom>
            <a:grpFill/>
          </p:spPr>
          <p:txBody>
            <a:bodyPr wrap="none" anchor="ctr"/>
            <a:lstStyle/>
            <a:p>
              <a:pPr eaLnBrk="0" hangingPunct="0">
                <a:defRPr/>
              </a:pPr>
              <a:r>
                <a:rPr lang="en-US" sz="1050" b="1" dirty="0">
                  <a:solidFill>
                    <a:prstClr val="black"/>
                  </a:solidFill>
                </a:rPr>
                <a:t>&lt;TIMESLOT&gt;</a:t>
              </a:r>
            </a:p>
          </p:txBody>
        </p:sp>
        <p:sp>
          <p:nvSpPr>
            <p:cNvPr id="34" name="Textbox" hidden="1">
              <a:extLst>
                <a:ext uri="{FF2B5EF4-FFF2-40B4-BE49-F238E27FC236}">
                  <a16:creationId xmlns="" xmlns:a16="http://schemas.microsoft.com/office/drawing/2014/main" id="{826421FF-29E9-4C28-975E-B38D25013D23}"/>
                </a:ext>
              </a:extLst>
            </p:cNvPr>
            <p:cNvSpPr txBox="1">
              <a:spLocks/>
            </p:cNvSpPr>
            <p:nvPr/>
          </p:nvSpPr>
          <p:spPr>
            <a:xfrm>
              <a:off x="6209330" y="3694411"/>
              <a:ext cx="1388067" cy="369332"/>
            </a:xfrm>
            <a:prstGeom prst="rect">
              <a:avLst/>
            </a:prstGeom>
            <a:grpFill/>
          </p:spPr>
          <p:txBody>
            <a:bodyPr wrap="none" anchor="ctr"/>
            <a:lstStyle/>
            <a:p>
              <a:pPr eaLnBrk="0" hangingPunct="0">
                <a:defRPr/>
              </a:pPr>
              <a:r>
                <a:rPr lang="en-US" sz="1050" b="1" dirty="0">
                  <a:solidFill>
                    <a:prstClr val="black"/>
                  </a:solidFill>
                </a:rPr>
                <a:t>&lt;RESPONSIBLE&gt;</a:t>
              </a:r>
            </a:p>
          </p:txBody>
        </p:sp>
        <p:sp>
          <p:nvSpPr>
            <p:cNvPr id="35" name="Textbox" hidden="1">
              <a:extLst>
                <a:ext uri="{FF2B5EF4-FFF2-40B4-BE49-F238E27FC236}">
                  <a16:creationId xmlns="" xmlns:a16="http://schemas.microsoft.com/office/drawing/2014/main" id="{DAFF23E4-27D2-4240-89BF-08DFD5EFA1B0}"/>
                </a:ext>
              </a:extLst>
            </p:cNvPr>
            <p:cNvSpPr txBox="1">
              <a:spLocks/>
            </p:cNvSpPr>
            <p:nvPr/>
          </p:nvSpPr>
          <p:spPr>
            <a:xfrm>
              <a:off x="9043221" y="3694411"/>
              <a:ext cx="684723" cy="369332"/>
            </a:xfrm>
            <a:prstGeom prst="rect">
              <a:avLst/>
            </a:prstGeom>
            <a:grpFill/>
          </p:spPr>
          <p:txBody>
            <a:bodyPr wrap="none" anchor="ctr"/>
            <a:lstStyle/>
            <a:p>
              <a:pPr eaLnBrk="0" hangingPunct="0">
                <a:defRPr/>
              </a:pPr>
              <a:r>
                <a:rPr lang="en-US" sz="1050" b="1" dirty="0">
                  <a:solidFill>
                    <a:prstClr val="black"/>
                  </a:solidFill>
                </a:rPr>
                <a:t>&lt;DURATION&gt;</a:t>
              </a:r>
            </a:p>
          </p:txBody>
        </p:sp>
      </p:grpSp>
      <p:sp>
        <p:nvSpPr>
          <p:cNvPr id="2" name="Title 1">
            <a:extLst/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6" name="SP Agenda Notice">
            <a:extLst/>
          </p:cNvPr>
          <p:cNvSpPr>
            <a:spLocks noGrp="1"/>
          </p:cNvSpPr>
          <p:nvPr>
            <p:ph sz="quarter" idx="13"/>
          </p:nvPr>
        </p:nvSpPr>
        <p:spPr>
          <a:xfrm>
            <a:off x="12344400" y="48315"/>
            <a:ext cx="2743200" cy="0"/>
          </a:xfrm>
          <a:prstGeom prst="rect">
            <a:avLst/>
          </a:prstGeom>
          <a:solidFill>
            <a:schemeClr val="accent2"/>
          </a:solidFill>
        </p:spPr>
        <p:txBody>
          <a:bodyPr>
            <a:noAutofit/>
          </a:bodyPr>
          <a:lstStyle>
            <a:lvl1pPr marL="0" indent="0">
              <a:buFontTx/>
              <a:buNone/>
              <a:defRPr sz="600" b="0" i="0" baseline="0">
                <a:solidFill>
                  <a:schemeClr val="tx1"/>
                </a:solidFill>
              </a:defRPr>
            </a:lvl1pPr>
            <a:lvl2pPr marL="129481" marR="0" indent="-128588" algn="l" defTabSz="51344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600" baseline="0">
                <a:solidFill>
                  <a:schemeClr val="tx1"/>
                </a:solidFill>
              </a:defRPr>
            </a:lvl2pPr>
            <a:lvl3pPr>
              <a:defRPr sz="675"/>
            </a:lvl3pPr>
            <a:lvl4pPr>
              <a:defRPr sz="675"/>
            </a:lvl4pPr>
            <a:lvl5pPr>
              <a:defRPr sz="675"/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US" noProof="0" dirty="0"/>
          </a:p>
        </p:txBody>
      </p:sp>
      <p:sp>
        <p:nvSpPr>
          <p:cNvPr id="36" name="Footer Placeholder 2">
            <a:extLst>
              <a:ext uri="{FF2B5EF4-FFF2-40B4-BE49-F238E27FC236}">
                <a16:creationId xmlns="" xmlns:a16="http://schemas.microsoft.com/office/drawing/2014/main" id="{C4315A7E-21B8-4041-A94B-E50BBAABA8FB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Confidential and Proprietary Information of Chubb Personal Risk Services. Do Not Distribute.</a:t>
            </a:r>
            <a:endParaRPr lang="en-GB" dirty="0"/>
          </a:p>
        </p:txBody>
      </p:sp>
      <p:sp>
        <p:nvSpPr>
          <p:cNvPr id="37" name="Slide Number Placeholder 3">
            <a:extLst>
              <a:ext uri="{FF2B5EF4-FFF2-40B4-BE49-F238E27FC236}">
                <a16:creationId xmlns="" xmlns:a16="http://schemas.microsoft.com/office/drawing/2014/main" id="{CEF502E1-AA8B-4274-B2BE-F0433AB262E0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fld id="{36974DB1-437A-4757-8E65-0A3B3EB5857F}" type="slidenum">
              <a:rPr lang="en-GB" altLang="en-US" smtClean="0"/>
              <a:pPr/>
              <a:t>‹#›</a:t>
            </a:fld>
            <a:endParaRPr lang="en-GB" altLang="en-US" dirty="0"/>
          </a:p>
        </p:txBody>
      </p:sp>
      <p:sp>
        <p:nvSpPr>
          <p:cNvPr id="38" name="Date Placeholder 4">
            <a:extLst>
              <a:ext uri="{FF2B5EF4-FFF2-40B4-BE49-F238E27FC236}">
                <a16:creationId xmlns="" xmlns:a16="http://schemas.microsoft.com/office/drawing/2014/main" id="{37FA1A12-E351-4DBE-A567-621C67295FF9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19745820"/>
      </p:ext>
    </p:extLst>
  </p:cSld>
  <p:clrMapOvr>
    <a:masterClrMapping/>
  </p:clrMapOvr>
  <p:transition spd="med">
    <p:fade/>
  </p:transition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Turquoise" preserve="1">
  <p:cSld name="Title Turquois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>
            <a:extLst>
              <a:ext uri="{FF2B5EF4-FFF2-40B4-BE49-F238E27FC236}">
                <a16:creationId xmlns="" xmlns:a16="http://schemas.microsoft.com/office/drawing/2014/main" id="{EF47FC22-0A45-4811-8E53-944E3F9D6294}"/>
              </a:ext>
            </a:extLst>
          </p:cNvPr>
          <p:cNvCxnSpPr/>
          <p:nvPr/>
        </p:nvCxnSpPr>
        <p:spPr>
          <a:xfrm>
            <a:off x="609600" y="517525"/>
            <a:ext cx="10972800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10">
            <a:extLst>
              <a:ext uri="{FF2B5EF4-FFF2-40B4-BE49-F238E27FC236}">
                <a16:creationId xmlns="" xmlns:a16="http://schemas.microsoft.com/office/drawing/2014/main" id="{65B1AB6B-9AEE-4BFB-AE78-0CE703AF113A}"/>
              </a:ext>
            </a:extLst>
          </p:cNvPr>
          <p:cNvPicPr>
            <a:picLocks/>
          </p:cNvPicPr>
          <p:nvPr>
            <p:custDataLst>
              <p:tags r:id="rId1"/>
            </p:custDataLst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black">
          <a:xfrm>
            <a:off x="632884" y="3455988"/>
            <a:ext cx="2040467" cy="15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137285" y="1084888"/>
            <a:ext cx="7445115" cy="2615592"/>
          </a:xfrm>
        </p:spPr>
        <p:txBody>
          <a:bodyPr>
            <a:normAutofit/>
          </a:bodyPr>
          <a:lstStyle>
            <a:lvl1pPr algn="l">
              <a:lnSpc>
                <a:spcPts val="4500"/>
              </a:lnSpc>
              <a:defRPr sz="4000" spc="20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137286" y="3838563"/>
            <a:ext cx="7453425" cy="1468760"/>
          </a:xfrm>
        </p:spPr>
        <p:txBody>
          <a:bodyPr>
            <a:normAutofit/>
          </a:bodyPr>
          <a:lstStyle>
            <a:lvl1pPr marL="0" indent="0" algn="l">
              <a:lnSpc>
                <a:spcPts val="3200"/>
              </a:lnSpc>
              <a:spcBef>
                <a:spcPts val="0"/>
              </a:spcBef>
              <a:spcAft>
                <a:spcPts val="0"/>
              </a:spcAft>
              <a:buNone/>
              <a:defRPr sz="28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2"/>
          </p:nvPr>
        </p:nvSpPr>
        <p:spPr>
          <a:xfrm>
            <a:off x="4138627" y="198164"/>
            <a:ext cx="5125725" cy="180000"/>
          </a:xfrm>
        </p:spPr>
        <p:txBody>
          <a:bodyPr anchor="ctr">
            <a:noAutofit/>
          </a:bodyPr>
          <a:lstStyle>
            <a:lvl1pPr marL="0" indent="0">
              <a:buNone/>
              <a:defRPr sz="10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Date Placeholder 3">
            <a:extLst>
              <a:ext uri="{FF2B5EF4-FFF2-40B4-BE49-F238E27FC236}">
                <a16:creationId xmlns="" xmlns:a16="http://schemas.microsoft.com/office/drawing/2014/main" id="{5AA1470D-D182-460B-BF18-A450B908B8A6}"/>
              </a:ext>
            </a:extLst>
          </p:cNvPr>
          <p:cNvSpPr>
            <a:spLocks noGrp="1"/>
          </p:cNvSpPr>
          <p:nvPr>
            <p:ph type="dt" sz="half" idx="13"/>
          </p:nvPr>
        </p:nvSpPr>
        <p:spPr>
          <a:xfrm>
            <a:off x="9264651" y="198439"/>
            <a:ext cx="2317749" cy="179387"/>
          </a:xfrm>
        </p:spPr>
        <p:txBody>
          <a:bodyPr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83363204"/>
      </p:ext>
    </p:extLst>
  </p:cSld>
  <p:clrMapOvr>
    <a:masterClrMapping/>
  </p:clrMapOvr>
  <p:transition spd="med">
    <p:fade/>
  </p:transition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Orange" preserve="1">
  <p:cSld name="Title Orange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>
            <a:extLst>
              <a:ext uri="{FF2B5EF4-FFF2-40B4-BE49-F238E27FC236}">
                <a16:creationId xmlns="" xmlns:a16="http://schemas.microsoft.com/office/drawing/2014/main" id="{B5CC41ED-8528-44BE-B39D-E307A9435FB9}"/>
              </a:ext>
            </a:extLst>
          </p:cNvPr>
          <p:cNvCxnSpPr/>
          <p:nvPr/>
        </p:nvCxnSpPr>
        <p:spPr>
          <a:xfrm>
            <a:off x="609600" y="517525"/>
            <a:ext cx="10972800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10">
            <a:extLst>
              <a:ext uri="{FF2B5EF4-FFF2-40B4-BE49-F238E27FC236}">
                <a16:creationId xmlns="" xmlns:a16="http://schemas.microsoft.com/office/drawing/2014/main" id="{721D3785-33CE-4AB9-AEB6-BBF479F84BD8}"/>
              </a:ext>
            </a:extLst>
          </p:cNvPr>
          <p:cNvPicPr>
            <a:picLocks/>
          </p:cNvPicPr>
          <p:nvPr>
            <p:custDataLst>
              <p:tags r:id="rId1"/>
            </p:custDataLst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black">
          <a:xfrm>
            <a:off x="632884" y="3455988"/>
            <a:ext cx="2040467" cy="15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137285" y="1084888"/>
            <a:ext cx="7445115" cy="2615592"/>
          </a:xfrm>
        </p:spPr>
        <p:txBody>
          <a:bodyPr>
            <a:normAutofit/>
          </a:bodyPr>
          <a:lstStyle>
            <a:lvl1pPr algn="l">
              <a:lnSpc>
                <a:spcPts val="4500"/>
              </a:lnSpc>
              <a:defRPr sz="4000" spc="20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137286" y="3838563"/>
            <a:ext cx="7453425" cy="1468760"/>
          </a:xfrm>
        </p:spPr>
        <p:txBody>
          <a:bodyPr>
            <a:normAutofit/>
          </a:bodyPr>
          <a:lstStyle>
            <a:lvl1pPr marL="0" indent="0" algn="l">
              <a:lnSpc>
                <a:spcPts val="3200"/>
              </a:lnSpc>
              <a:spcBef>
                <a:spcPts val="0"/>
              </a:spcBef>
              <a:spcAft>
                <a:spcPts val="0"/>
              </a:spcAft>
              <a:buNone/>
              <a:defRPr sz="28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  <p:sp>
        <p:nvSpPr>
          <p:cNvPr id="8" name="Text Placeholder 5"/>
          <p:cNvSpPr>
            <a:spLocks noGrp="1"/>
          </p:cNvSpPr>
          <p:nvPr>
            <p:ph type="body" sz="quarter" idx="12"/>
          </p:nvPr>
        </p:nvSpPr>
        <p:spPr>
          <a:xfrm>
            <a:off x="4138627" y="198164"/>
            <a:ext cx="5125725" cy="180000"/>
          </a:xfrm>
        </p:spPr>
        <p:txBody>
          <a:bodyPr anchor="ctr">
            <a:noAutofit/>
          </a:bodyPr>
          <a:lstStyle>
            <a:lvl1pPr marL="0" indent="0">
              <a:buNone/>
              <a:defRPr sz="10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Date Placeholder 3">
            <a:extLst>
              <a:ext uri="{FF2B5EF4-FFF2-40B4-BE49-F238E27FC236}">
                <a16:creationId xmlns="" xmlns:a16="http://schemas.microsoft.com/office/drawing/2014/main" id="{94532729-F6C6-449B-B4AD-2BB32BDE01FD}"/>
              </a:ext>
            </a:extLst>
          </p:cNvPr>
          <p:cNvSpPr>
            <a:spLocks noGrp="1"/>
          </p:cNvSpPr>
          <p:nvPr>
            <p:ph type="dt" sz="half" idx="13"/>
          </p:nvPr>
        </p:nvSpPr>
        <p:spPr>
          <a:xfrm>
            <a:off x="9264651" y="198439"/>
            <a:ext cx="2317749" cy="179387"/>
          </a:xfrm>
        </p:spPr>
        <p:txBody>
          <a:bodyPr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97298245"/>
      </p:ext>
    </p:extLst>
  </p:cSld>
  <p:clrMapOvr>
    <a:masterClrMapping/>
  </p:clrMapOvr>
  <p:transition spd="med">
    <p:fade/>
  </p:transition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Purple" preserve="1">
  <p:cSld name="Title Purple">
    <p:bg>
      <p:bgPr>
        <a:solidFill>
          <a:srgbClr val="6E27C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>
            <a:extLst>
              <a:ext uri="{FF2B5EF4-FFF2-40B4-BE49-F238E27FC236}">
                <a16:creationId xmlns="" xmlns:a16="http://schemas.microsoft.com/office/drawing/2014/main" id="{C964E03C-CF79-4B5C-B033-495200CB1178}"/>
              </a:ext>
            </a:extLst>
          </p:cNvPr>
          <p:cNvCxnSpPr/>
          <p:nvPr/>
        </p:nvCxnSpPr>
        <p:spPr>
          <a:xfrm>
            <a:off x="609600" y="517525"/>
            <a:ext cx="10972800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10">
            <a:extLst>
              <a:ext uri="{FF2B5EF4-FFF2-40B4-BE49-F238E27FC236}">
                <a16:creationId xmlns="" xmlns:a16="http://schemas.microsoft.com/office/drawing/2014/main" id="{33FEF75C-8BA1-4FC4-A462-60DE6DE36D99}"/>
              </a:ext>
            </a:extLst>
          </p:cNvPr>
          <p:cNvPicPr>
            <a:picLocks/>
          </p:cNvPicPr>
          <p:nvPr>
            <p:custDataLst>
              <p:tags r:id="rId1"/>
            </p:custDataLst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black">
          <a:xfrm>
            <a:off x="632884" y="3455988"/>
            <a:ext cx="2040467" cy="15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137285" y="1084888"/>
            <a:ext cx="7445115" cy="2615592"/>
          </a:xfrm>
        </p:spPr>
        <p:txBody>
          <a:bodyPr>
            <a:normAutofit/>
          </a:bodyPr>
          <a:lstStyle>
            <a:lvl1pPr algn="l">
              <a:lnSpc>
                <a:spcPts val="4500"/>
              </a:lnSpc>
              <a:defRPr sz="4000" spc="20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137286" y="3838563"/>
            <a:ext cx="7453425" cy="1468760"/>
          </a:xfrm>
        </p:spPr>
        <p:txBody>
          <a:bodyPr>
            <a:normAutofit/>
          </a:bodyPr>
          <a:lstStyle>
            <a:lvl1pPr marL="0" indent="0" algn="l">
              <a:lnSpc>
                <a:spcPts val="3200"/>
              </a:lnSpc>
              <a:spcBef>
                <a:spcPts val="0"/>
              </a:spcBef>
              <a:spcAft>
                <a:spcPts val="0"/>
              </a:spcAft>
              <a:buNone/>
              <a:defRPr sz="28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  <p:sp>
        <p:nvSpPr>
          <p:cNvPr id="8" name="Text Placeholder 5"/>
          <p:cNvSpPr>
            <a:spLocks noGrp="1"/>
          </p:cNvSpPr>
          <p:nvPr>
            <p:ph type="body" sz="quarter" idx="12"/>
          </p:nvPr>
        </p:nvSpPr>
        <p:spPr>
          <a:xfrm>
            <a:off x="4138627" y="198164"/>
            <a:ext cx="5125725" cy="180000"/>
          </a:xfrm>
        </p:spPr>
        <p:txBody>
          <a:bodyPr anchor="ctr">
            <a:noAutofit/>
          </a:bodyPr>
          <a:lstStyle>
            <a:lvl1pPr marL="0" indent="0">
              <a:buNone/>
              <a:defRPr sz="10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Date Placeholder 3">
            <a:extLst>
              <a:ext uri="{FF2B5EF4-FFF2-40B4-BE49-F238E27FC236}">
                <a16:creationId xmlns="" xmlns:a16="http://schemas.microsoft.com/office/drawing/2014/main" id="{96AA828E-CA4F-4649-BD88-E4A7E4514095}"/>
              </a:ext>
            </a:extLst>
          </p:cNvPr>
          <p:cNvSpPr>
            <a:spLocks noGrp="1"/>
          </p:cNvSpPr>
          <p:nvPr>
            <p:ph type="dt" sz="half" idx="13"/>
          </p:nvPr>
        </p:nvSpPr>
        <p:spPr>
          <a:xfrm>
            <a:off x="9264651" y="198439"/>
            <a:ext cx="2317749" cy="179387"/>
          </a:xfrm>
        </p:spPr>
        <p:txBody>
          <a:bodyPr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46004376"/>
      </p:ext>
    </p:extLst>
  </p:cSld>
  <p:clrMapOvr>
    <a:masterClrMapping/>
  </p:clrMapOvr>
  <p:transition spd="med"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hree Content" type="twoObj" preserve="1">
  <p:cSld name="Thre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4419" y="1773240"/>
            <a:ext cx="3360000" cy="431958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016213" y="1773239"/>
            <a:ext cx="3566187" cy="431958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12" name="Content Placeholder 3"/>
          <p:cNvSpPr>
            <a:spLocks noGrp="1"/>
          </p:cNvSpPr>
          <p:nvPr>
            <p:ph sz="half" idx="13"/>
          </p:nvPr>
        </p:nvSpPr>
        <p:spPr>
          <a:xfrm>
            <a:off x="4320316" y="1773239"/>
            <a:ext cx="3360000" cy="431958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6" name="Footer Placeholder 4">
            <a:extLst>
              <a:ext uri="{FF2B5EF4-FFF2-40B4-BE49-F238E27FC236}">
                <a16:creationId xmlns="" xmlns:a16="http://schemas.microsoft.com/office/drawing/2014/main" id="{2286144A-AFDE-45E3-AABA-1ECC998920A9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Confidential and Proprietary Information of Chubb Personal Risk Services. Do Not Distribute.</a:t>
            </a:r>
            <a:endParaRPr lang="en-GB" dirty="0"/>
          </a:p>
        </p:txBody>
      </p:sp>
      <p:sp>
        <p:nvSpPr>
          <p:cNvPr id="7" name="Slide Number Placeholder 5">
            <a:extLst>
              <a:ext uri="{FF2B5EF4-FFF2-40B4-BE49-F238E27FC236}">
                <a16:creationId xmlns="" xmlns:a16="http://schemas.microsoft.com/office/drawing/2014/main" id="{2618B21C-3854-4EB3-9A18-988C1D81C03A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>
              <a:defRPr/>
            </a:lvl1pPr>
          </a:lstStyle>
          <a:p>
            <a:fld id="{5FF7B90B-D92D-4520-91DE-6A481A6DFE72}" type="slidenum">
              <a:rPr lang="en-GB" altLang="en-US" smtClean="0"/>
              <a:pPr/>
              <a:t>‹#›</a:t>
            </a:fld>
            <a:endParaRPr lang="en-GB" altLang="en-US" dirty="0"/>
          </a:p>
        </p:txBody>
      </p:sp>
      <p:sp>
        <p:nvSpPr>
          <p:cNvPr id="8" name="Date Placeholder 3">
            <a:extLst>
              <a:ext uri="{FF2B5EF4-FFF2-40B4-BE49-F238E27FC236}">
                <a16:creationId xmlns="" xmlns:a16="http://schemas.microsoft.com/office/drawing/2014/main" id="{DDC0C3A0-D279-44C8-9F6A-45414DA930CF}"/>
              </a:ext>
            </a:extLst>
          </p:cNvPr>
          <p:cNvSpPr>
            <a:spLocks noGrp="1"/>
          </p:cNvSpPr>
          <p:nvPr>
            <p:ph type="dt" sz="half" idx="16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76218215"/>
      </p:ext>
    </p:extLst>
  </p:cSld>
  <p:clrMapOvr>
    <a:masterClrMapping/>
  </p:clrMapOvr>
  <p:transition spd="med">
    <p:fade/>
  </p:transition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Yellow" preserve="1">
  <p:cSld name="Title Yellow">
    <p:bg>
      <p:bgPr>
        <a:solidFill>
          <a:srgbClr val="FFB61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>
            <a:extLst>
              <a:ext uri="{FF2B5EF4-FFF2-40B4-BE49-F238E27FC236}">
                <a16:creationId xmlns="" xmlns:a16="http://schemas.microsoft.com/office/drawing/2014/main" id="{5C774E52-30EF-424F-9EA1-2999E22D150A}"/>
              </a:ext>
            </a:extLst>
          </p:cNvPr>
          <p:cNvCxnSpPr/>
          <p:nvPr/>
        </p:nvCxnSpPr>
        <p:spPr>
          <a:xfrm>
            <a:off x="609600" y="517525"/>
            <a:ext cx="10972800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10">
            <a:extLst>
              <a:ext uri="{FF2B5EF4-FFF2-40B4-BE49-F238E27FC236}">
                <a16:creationId xmlns="" xmlns:a16="http://schemas.microsoft.com/office/drawing/2014/main" id="{B5078911-7593-427B-8DEB-CE73137C0B3C}"/>
              </a:ext>
            </a:extLst>
          </p:cNvPr>
          <p:cNvPicPr>
            <a:picLocks/>
          </p:cNvPicPr>
          <p:nvPr>
            <p:custDataLst>
              <p:tags r:id="rId1"/>
            </p:custDataLst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black">
          <a:xfrm>
            <a:off x="632884" y="3455988"/>
            <a:ext cx="2040467" cy="15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137285" y="1084888"/>
            <a:ext cx="7445115" cy="2615592"/>
          </a:xfrm>
        </p:spPr>
        <p:txBody>
          <a:bodyPr>
            <a:normAutofit/>
          </a:bodyPr>
          <a:lstStyle>
            <a:lvl1pPr algn="l">
              <a:lnSpc>
                <a:spcPts val="4500"/>
              </a:lnSpc>
              <a:defRPr sz="4000" spc="20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137286" y="3838563"/>
            <a:ext cx="7453425" cy="1468760"/>
          </a:xfrm>
        </p:spPr>
        <p:txBody>
          <a:bodyPr>
            <a:normAutofit/>
          </a:bodyPr>
          <a:lstStyle>
            <a:lvl1pPr marL="0" indent="0" algn="l">
              <a:lnSpc>
                <a:spcPts val="3200"/>
              </a:lnSpc>
              <a:spcBef>
                <a:spcPts val="0"/>
              </a:spcBef>
              <a:spcAft>
                <a:spcPts val="0"/>
              </a:spcAft>
              <a:buNone/>
              <a:defRPr sz="28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  <p:sp>
        <p:nvSpPr>
          <p:cNvPr id="8" name="Text Placeholder 5"/>
          <p:cNvSpPr>
            <a:spLocks noGrp="1"/>
          </p:cNvSpPr>
          <p:nvPr>
            <p:ph type="body" sz="quarter" idx="12"/>
          </p:nvPr>
        </p:nvSpPr>
        <p:spPr>
          <a:xfrm>
            <a:off x="4138627" y="198164"/>
            <a:ext cx="5125725" cy="180000"/>
          </a:xfrm>
        </p:spPr>
        <p:txBody>
          <a:bodyPr anchor="ctr">
            <a:noAutofit/>
          </a:bodyPr>
          <a:lstStyle>
            <a:lvl1pPr marL="0" indent="0">
              <a:buNone/>
              <a:defRPr sz="10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Date Placeholder 3">
            <a:extLst>
              <a:ext uri="{FF2B5EF4-FFF2-40B4-BE49-F238E27FC236}">
                <a16:creationId xmlns="" xmlns:a16="http://schemas.microsoft.com/office/drawing/2014/main" id="{0438EEC7-231E-4150-B960-32DF105A87AE}"/>
              </a:ext>
            </a:extLst>
          </p:cNvPr>
          <p:cNvSpPr>
            <a:spLocks noGrp="1"/>
          </p:cNvSpPr>
          <p:nvPr>
            <p:ph type="dt" sz="half" idx="13"/>
          </p:nvPr>
        </p:nvSpPr>
        <p:spPr>
          <a:xfrm>
            <a:off x="9264651" y="198439"/>
            <a:ext cx="2317749" cy="179387"/>
          </a:xfrm>
        </p:spPr>
        <p:txBody>
          <a:bodyPr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9" name="Footer Placeholder 1">
            <a:extLst>
              <a:ext uri="{FF2B5EF4-FFF2-40B4-BE49-F238E27FC236}">
                <a16:creationId xmlns="" xmlns:a16="http://schemas.microsoft.com/office/drawing/2014/main" id="{49841D90-8C96-4B93-B6CC-5C8E34B38C1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227072" y="6303011"/>
            <a:ext cx="7737856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Confidential and Proprietary Information of Chubb Personal Risk Services. Do Not Distribute.</a:t>
            </a:r>
          </a:p>
        </p:txBody>
      </p:sp>
      <p:sp>
        <p:nvSpPr>
          <p:cNvPr id="10" name="Slide Number Placeholder 2">
            <a:extLst>
              <a:ext uri="{FF2B5EF4-FFF2-40B4-BE49-F238E27FC236}">
                <a16:creationId xmlns="" xmlns:a16="http://schemas.microsoft.com/office/drawing/2014/main" id="{1F1C4870-5C5D-48E5-9E65-D8C90E70B3F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276711" y="6303011"/>
            <a:ext cx="649224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8D41D1-7DF1-4ADD-BD6A-1DB65DA7EEB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5101954"/>
      </p:ext>
    </p:extLst>
  </p:cSld>
  <p:clrMapOvr>
    <a:masterClrMapping/>
  </p:clrMapOvr>
  <p:transition spd="med">
    <p:fade/>
  </p:transition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Magenta" preserve="1">
  <p:cSld name="Title Magenta">
    <p:bg>
      <p:bgPr>
        <a:solidFill>
          <a:srgbClr val="FF019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>
            <a:extLst>
              <a:ext uri="{FF2B5EF4-FFF2-40B4-BE49-F238E27FC236}">
                <a16:creationId xmlns="" xmlns:a16="http://schemas.microsoft.com/office/drawing/2014/main" id="{7388AA25-2A71-4FFD-A9AA-E399F274E9BA}"/>
              </a:ext>
            </a:extLst>
          </p:cNvPr>
          <p:cNvCxnSpPr/>
          <p:nvPr/>
        </p:nvCxnSpPr>
        <p:spPr>
          <a:xfrm>
            <a:off x="609600" y="517525"/>
            <a:ext cx="10972800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10">
            <a:extLst>
              <a:ext uri="{FF2B5EF4-FFF2-40B4-BE49-F238E27FC236}">
                <a16:creationId xmlns="" xmlns:a16="http://schemas.microsoft.com/office/drawing/2014/main" id="{0B695A4C-9951-4B9F-8943-626914189ACE}"/>
              </a:ext>
            </a:extLst>
          </p:cNvPr>
          <p:cNvPicPr>
            <a:picLocks/>
          </p:cNvPicPr>
          <p:nvPr>
            <p:custDataLst>
              <p:tags r:id="rId1"/>
            </p:custDataLst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black">
          <a:xfrm>
            <a:off x="632884" y="3455988"/>
            <a:ext cx="2040467" cy="15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137285" y="1084888"/>
            <a:ext cx="7445115" cy="2615592"/>
          </a:xfrm>
        </p:spPr>
        <p:txBody>
          <a:bodyPr>
            <a:normAutofit/>
          </a:bodyPr>
          <a:lstStyle>
            <a:lvl1pPr algn="l">
              <a:lnSpc>
                <a:spcPts val="4500"/>
              </a:lnSpc>
              <a:defRPr sz="4000" spc="20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137286" y="3838563"/>
            <a:ext cx="7453425" cy="1468760"/>
          </a:xfrm>
        </p:spPr>
        <p:txBody>
          <a:bodyPr>
            <a:normAutofit/>
          </a:bodyPr>
          <a:lstStyle>
            <a:lvl1pPr marL="0" indent="0" algn="l">
              <a:lnSpc>
                <a:spcPts val="3200"/>
              </a:lnSpc>
              <a:spcBef>
                <a:spcPts val="0"/>
              </a:spcBef>
              <a:spcAft>
                <a:spcPts val="0"/>
              </a:spcAft>
              <a:buNone/>
              <a:defRPr sz="28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  <p:sp>
        <p:nvSpPr>
          <p:cNvPr id="8" name="Text Placeholder 5"/>
          <p:cNvSpPr>
            <a:spLocks noGrp="1"/>
          </p:cNvSpPr>
          <p:nvPr>
            <p:ph type="body" sz="quarter" idx="12"/>
          </p:nvPr>
        </p:nvSpPr>
        <p:spPr>
          <a:xfrm>
            <a:off x="4138627" y="198164"/>
            <a:ext cx="5125725" cy="180000"/>
          </a:xfrm>
        </p:spPr>
        <p:txBody>
          <a:bodyPr anchor="ctr">
            <a:noAutofit/>
          </a:bodyPr>
          <a:lstStyle>
            <a:lvl1pPr marL="0" indent="0">
              <a:buNone/>
              <a:defRPr sz="10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Date Placeholder 3">
            <a:extLst>
              <a:ext uri="{FF2B5EF4-FFF2-40B4-BE49-F238E27FC236}">
                <a16:creationId xmlns="" xmlns:a16="http://schemas.microsoft.com/office/drawing/2014/main" id="{A5678D62-07E8-40B3-A467-24EA938A2C7C}"/>
              </a:ext>
            </a:extLst>
          </p:cNvPr>
          <p:cNvSpPr>
            <a:spLocks noGrp="1"/>
          </p:cNvSpPr>
          <p:nvPr>
            <p:ph type="dt" sz="half" idx="13"/>
          </p:nvPr>
        </p:nvSpPr>
        <p:spPr>
          <a:xfrm>
            <a:off x="9264651" y="198439"/>
            <a:ext cx="2317749" cy="179387"/>
          </a:xfrm>
        </p:spPr>
        <p:txBody>
          <a:bodyPr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16725267"/>
      </p:ext>
    </p:extLst>
  </p:cSld>
  <p:clrMapOvr>
    <a:masterClrMapping/>
  </p:clrMapOvr>
  <p:transition spd="med">
    <p:fade/>
  </p:transition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Dark Blue" preserve="1">
  <p:cSld name="Title Dark Blue">
    <p:bg>
      <p:bgPr>
        <a:solidFill>
          <a:srgbClr val="150F9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>
            <a:extLst>
              <a:ext uri="{FF2B5EF4-FFF2-40B4-BE49-F238E27FC236}">
                <a16:creationId xmlns="" xmlns:a16="http://schemas.microsoft.com/office/drawing/2014/main" id="{C3AF6D26-7DAC-48FA-9242-33EC7475C174}"/>
              </a:ext>
            </a:extLst>
          </p:cNvPr>
          <p:cNvCxnSpPr/>
          <p:nvPr/>
        </p:nvCxnSpPr>
        <p:spPr>
          <a:xfrm>
            <a:off x="609600" y="517525"/>
            <a:ext cx="10972800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10">
            <a:extLst>
              <a:ext uri="{FF2B5EF4-FFF2-40B4-BE49-F238E27FC236}">
                <a16:creationId xmlns="" xmlns:a16="http://schemas.microsoft.com/office/drawing/2014/main" id="{B70A515F-5C78-45D1-B61F-920F27E9B9C6}"/>
              </a:ext>
            </a:extLst>
          </p:cNvPr>
          <p:cNvPicPr>
            <a:picLocks/>
          </p:cNvPicPr>
          <p:nvPr>
            <p:custDataLst>
              <p:tags r:id="rId1"/>
            </p:custDataLst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black">
          <a:xfrm>
            <a:off x="632884" y="3455988"/>
            <a:ext cx="2040467" cy="15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137285" y="1084888"/>
            <a:ext cx="7445115" cy="2615592"/>
          </a:xfrm>
        </p:spPr>
        <p:txBody>
          <a:bodyPr>
            <a:normAutofit/>
          </a:bodyPr>
          <a:lstStyle>
            <a:lvl1pPr algn="l">
              <a:lnSpc>
                <a:spcPts val="4500"/>
              </a:lnSpc>
              <a:defRPr sz="4000" spc="20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137286" y="3838563"/>
            <a:ext cx="7453425" cy="1468760"/>
          </a:xfrm>
        </p:spPr>
        <p:txBody>
          <a:bodyPr>
            <a:normAutofit/>
          </a:bodyPr>
          <a:lstStyle>
            <a:lvl1pPr marL="0" indent="0" algn="l">
              <a:lnSpc>
                <a:spcPts val="3200"/>
              </a:lnSpc>
              <a:spcBef>
                <a:spcPts val="0"/>
              </a:spcBef>
              <a:spcAft>
                <a:spcPts val="0"/>
              </a:spcAft>
              <a:buNone/>
              <a:defRPr sz="28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  <p:sp>
        <p:nvSpPr>
          <p:cNvPr id="8" name="Text Placeholder 5"/>
          <p:cNvSpPr>
            <a:spLocks noGrp="1"/>
          </p:cNvSpPr>
          <p:nvPr>
            <p:ph type="body" sz="quarter" idx="12"/>
          </p:nvPr>
        </p:nvSpPr>
        <p:spPr>
          <a:xfrm>
            <a:off x="4138627" y="198164"/>
            <a:ext cx="5125725" cy="180000"/>
          </a:xfrm>
        </p:spPr>
        <p:txBody>
          <a:bodyPr anchor="ctr">
            <a:noAutofit/>
          </a:bodyPr>
          <a:lstStyle>
            <a:lvl1pPr marL="0" indent="0">
              <a:buNone/>
              <a:defRPr sz="10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Date Placeholder 3">
            <a:extLst>
              <a:ext uri="{FF2B5EF4-FFF2-40B4-BE49-F238E27FC236}">
                <a16:creationId xmlns="" xmlns:a16="http://schemas.microsoft.com/office/drawing/2014/main" id="{27D30131-A5F7-4FCE-B3FC-93E497863649}"/>
              </a:ext>
            </a:extLst>
          </p:cNvPr>
          <p:cNvSpPr>
            <a:spLocks noGrp="1"/>
          </p:cNvSpPr>
          <p:nvPr>
            <p:ph type="dt" sz="half" idx="13"/>
          </p:nvPr>
        </p:nvSpPr>
        <p:spPr>
          <a:xfrm>
            <a:off x="9264651" y="198439"/>
            <a:ext cx="2317749" cy="179387"/>
          </a:xfrm>
        </p:spPr>
        <p:txBody>
          <a:bodyPr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 lang="en-GB" dirty="0"/>
          </a:p>
        </p:txBody>
      </p:sp>
      <p:cxnSp>
        <p:nvCxnSpPr>
          <p:cNvPr id="9" name="Straight Connector 8">
            <a:extLst>
              <a:ext uri="{FF2B5EF4-FFF2-40B4-BE49-F238E27FC236}">
                <a16:creationId xmlns="" xmlns:a16="http://schemas.microsoft.com/office/drawing/2014/main" id="{BB9F38A4-FF49-4239-AB19-3A0042735984}"/>
              </a:ext>
            </a:extLst>
          </p:cNvPr>
          <p:cNvCxnSpPr/>
          <p:nvPr userDrawn="1"/>
        </p:nvCxnSpPr>
        <p:spPr>
          <a:xfrm>
            <a:off x="609600" y="517525"/>
            <a:ext cx="10972800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10">
            <a:extLst>
              <a:ext uri="{FF2B5EF4-FFF2-40B4-BE49-F238E27FC236}">
                <a16:creationId xmlns="" xmlns:a16="http://schemas.microsoft.com/office/drawing/2014/main" id="{727F8F0A-E87D-4BC7-8C0D-45FED4741536}"/>
              </a:ext>
            </a:extLst>
          </p:cNvPr>
          <p:cNvPicPr>
            <a:picLocks/>
          </p:cNvPicPr>
          <p:nvPr userDrawn="1">
            <p:custDataLst>
              <p:tags r:id="rId2"/>
            </p:custDataLst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black">
          <a:xfrm>
            <a:off x="632884" y="3455988"/>
            <a:ext cx="2040467" cy="15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Footer Placeholder 4">
            <a:extLst>
              <a:ext uri="{FF2B5EF4-FFF2-40B4-BE49-F238E27FC236}">
                <a16:creationId xmlns="" xmlns:a16="http://schemas.microsoft.com/office/drawing/2014/main" id="{7982CFA2-C800-43F4-B07B-4F196DAFDD6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94304" y="6303010"/>
            <a:ext cx="5803392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algn="ctr"/>
            <a:r>
              <a:rPr lang="en-US" dirty="0"/>
              <a:t>Confidential and Proprietary Information of Chubb Personal Risk Services. Do Not Distribute.</a:t>
            </a:r>
          </a:p>
        </p:txBody>
      </p:sp>
      <p:sp>
        <p:nvSpPr>
          <p:cNvPr id="12" name="Slide Number Placeholder 2">
            <a:extLst>
              <a:ext uri="{FF2B5EF4-FFF2-40B4-BE49-F238E27FC236}">
                <a16:creationId xmlns="" xmlns:a16="http://schemas.microsoft.com/office/drawing/2014/main" id="{F05243F6-6996-4107-B640-BB89FD225EF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276711" y="6303011"/>
            <a:ext cx="649224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800">
                <a:solidFill>
                  <a:schemeClr val="bg1"/>
                </a:solidFill>
              </a:defRPr>
            </a:lvl1pPr>
          </a:lstStyle>
          <a:p>
            <a:fld id="{908D41D1-7DF1-4ADD-BD6A-1DB65DA7EEB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3292442"/>
      </p:ext>
    </p:extLst>
  </p:cSld>
  <p:clrMapOvr>
    <a:masterClrMapping/>
  </p:clrMapOvr>
  <p:transition spd="med">
    <p:fade/>
  </p:transition>
  <p:hf hdr="0" dt="0"/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Red" preserve="1">
  <p:cSld name="Title Red">
    <p:bg>
      <p:bgPr>
        <a:solidFill>
          <a:srgbClr val="F1352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>
            <a:extLst>
              <a:ext uri="{FF2B5EF4-FFF2-40B4-BE49-F238E27FC236}">
                <a16:creationId xmlns="" xmlns:a16="http://schemas.microsoft.com/office/drawing/2014/main" id="{303F825E-B3A5-4C58-ABF1-BA945D23462C}"/>
              </a:ext>
            </a:extLst>
          </p:cNvPr>
          <p:cNvCxnSpPr/>
          <p:nvPr/>
        </p:nvCxnSpPr>
        <p:spPr>
          <a:xfrm>
            <a:off x="609600" y="517525"/>
            <a:ext cx="10972800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10">
            <a:extLst>
              <a:ext uri="{FF2B5EF4-FFF2-40B4-BE49-F238E27FC236}">
                <a16:creationId xmlns="" xmlns:a16="http://schemas.microsoft.com/office/drawing/2014/main" id="{8BB20E3A-EE29-4619-9510-F633701C42B7}"/>
              </a:ext>
            </a:extLst>
          </p:cNvPr>
          <p:cNvPicPr>
            <a:picLocks/>
          </p:cNvPicPr>
          <p:nvPr>
            <p:custDataLst>
              <p:tags r:id="rId1"/>
            </p:custDataLst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black">
          <a:xfrm>
            <a:off x="632884" y="3455988"/>
            <a:ext cx="2040467" cy="15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137285" y="1084888"/>
            <a:ext cx="7445115" cy="2615592"/>
          </a:xfrm>
        </p:spPr>
        <p:txBody>
          <a:bodyPr>
            <a:normAutofit/>
          </a:bodyPr>
          <a:lstStyle>
            <a:lvl1pPr algn="l">
              <a:lnSpc>
                <a:spcPts val="4500"/>
              </a:lnSpc>
              <a:defRPr sz="4000" spc="20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137286" y="3838563"/>
            <a:ext cx="7453425" cy="1468760"/>
          </a:xfrm>
        </p:spPr>
        <p:txBody>
          <a:bodyPr>
            <a:normAutofit/>
          </a:bodyPr>
          <a:lstStyle>
            <a:lvl1pPr marL="0" indent="0" algn="l">
              <a:lnSpc>
                <a:spcPts val="3200"/>
              </a:lnSpc>
              <a:spcBef>
                <a:spcPts val="0"/>
              </a:spcBef>
              <a:spcAft>
                <a:spcPts val="0"/>
              </a:spcAft>
              <a:buNone/>
              <a:defRPr sz="28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  <p:sp>
        <p:nvSpPr>
          <p:cNvPr id="8" name="Text Placeholder 5"/>
          <p:cNvSpPr>
            <a:spLocks noGrp="1"/>
          </p:cNvSpPr>
          <p:nvPr>
            <p:ph type="body" sz="quarter" idx="12"/>
          </p:nvPr>
        </p:nvSpPr>
        <p:spPr>
          <a:xfrm>
            <a:off x="4138627" y="198164"/>
            <a:ext cx="5125725" cy="180000"/>
          </a:xfrm>
        </p:spPr>
        <p:txBody>
          <a:bodyPr anchor="ctr">
            <a:noAutofit/>
          </a:bodyPr>
          <a:lstStyle>
            <a:lvl1pPr marL="0" indent="0">
              <a:buNone/>
              <a:defRPr sz="10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Date Placeholder 3">
            <a:extLst>
              <a:ext uri="{FF2B5EF4-FFF2-40B4-BE49-F238E27FC236}">
                <a16:creationId xmlns="" xmlns:a16="http://schemas.microsoft.com/office/drawing/2014/main" id="{2C82A8C8-3C49-4FDE-8980-CC0B768E6CE1}"/>
              </a:ext>
            </a:extLst>
          </p:cNvPr>
          <p:cNvSpPr>
            <a:spLocks noGrp="1"/>
          </p:cNvSpPr>
          <p:nvPr>
            <p:ph type="dt" sz="half" idx="13"/>
          </p:nvPr>
        </p:nvSpPr>
        <p:spPr>
          <a:xfrm>
            <a:off x="9264651" y="198439"/>
            <a:ext cx="2317749" cy="179387"/>
          </a:xfrm>
        </p:spPr>
        <p:txBody>
          <a:bodyPr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60539698"/>
      </p:ext>
    </p:extLst>
  </p:cSld>
  <p:clrMapOvr>
    <a:masterClrMapping/>
  </p:clrMapOvr>
  <p:transition spd="med">
    <p:fade/>
  </p:transition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Light Gray" preserve="1">
  <p:cSld name="Title Light Gray">
    <p:bg>
      <p:bgPr>
        <a:solidFill>
          <a:srgbClr val="AFAFA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>
            <a:extLst>
              <a:ext uri="{FF2B5EF4-FFF2-40B4-BE49-F238E27FC236}">
                <a16:creationId xmlns="" xmlns:a16="http://schemas.microsoft.com/office/drawing/2014/main" id="{3757E27F-354C-4B9E-BFBC-351B268CC448}"/>
              </a:ext>
            </a:extLst>
          </p:cNvPr>
          <p:cNvCxnSpPr/>
          <p:nvPr/>
        </p:nvCxnSpPr>
        <p:spPr>
          <a:xfrm>
            <a:off x="609600" y="517525"/>
            <a:ext cx="10972800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10">
            <a:extLst>
              <a:ext uri="{FF2B5EF4-FFF2-40B4-BE49-F238E27FC236}">
                <a16:creationId xmlns="" xmlns:a16="http://schemas.microsoft.com/office/drawing/2014/main" id="{22042D78-228B-46CF-9740-DC4B88C13272}"/>
              </a:ext>
            </a:extLst>
          </p:cNvPr>
          <p:cNvPicPr>
            <a:picLocks/>
          </p:cNvPicPr>
          <p:nvPr>
            <p:custDataLst>
              <p:tags r:id="rId1"/>
            </p:custDataLst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black">
          <a:xfrm>
            <a:off x="632884" y="3455988"/>
            <a:ext cx="2040467" cy="15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137285" y="1084888"/>
            <a:ext cx="7445115" cy="2615592"/>
          </a:xfrm>
        </p:spPr>
        <p:txBody>
          <a:bodyPr>
            <a:normAutofit/>
          </a:bodyPr>
          <a:lstStyle>
            <a:lvl1pPr algn="l">
              <a:lnSpc>
                <a:spcPts val="4500"/>
              </a:lnSpc>
              <a:defRPr sz="4000" spc="20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137286" y="3838563"/>
            <a:ext cx="7453425" cy="1468760"/>
          </a:xfrm>
        </p:spPr>
        <p:txBody>
          <a:bodyPr>
            <a:normAutofit/>
          </a:bodyPr>
          <a:lstStyle>
            <a:lvl1pPr marL="0" indent="0" algn="l">
              <a:lnSpc>
                <a:spcPts val="3200"/>
              </a:lnSpc>
              <a:spcBef>
                <a:spcPts val="0"/>
              </a:spcBef>
              <a:spcAft>
                <a:spcPts val="0"/>
              </a:spcAft>
              <a:buNone/>
              <a:defRPr sz="28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2"/>
          </p:nvPr>
        </p:nvSpPr>
        <p:spPr>
          <a:xfrm>
            <a:off x="4138627" y="198164"/>
            <a:ext cx="5125725" cy="180000"/>
          </a:xfrm>
        </p:spPr>
        <p:txBody>
          <a:bodyPr anchor="ctr">
            <a:noAutofit/>
          </a:bodyPr>
          <a:lstStyle>
            <a:lvl1pPr marL="0" indent="0">
              <a:buNone/>
              <a:defRPr sz="10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Date Placeholder 3">
            <a:extLst>
              <a:ext uri="{FF2B5EF4-FFF2-40B4-BE49-F238E27FC236}">
                <a16:creationId xmlns="" xmlns:a16="http://schemas.microsoft.com/office/drawing/2014/main" id="{197B6B29-CA09-4261-BF69-51A20D771E7F}"/>
              </a:ext>
            </a:extLst>
          </p:cNvPr>
          <p:cNvSpPr>
            <a:spLocks noGrp="1"/>
          </p:cNvSpPr>
          <p:nvPr>
            <p:ph type="dt" sz="half" idx="13"/>
          </p:nvPr>
        </p:nvSpPr>
        <p:spPr>
          <a:xfrm>
            <a:off x="9264651" y="198439"/>
            <a:ext cx="2317749" cy="179387"/>
          </a:xfrm>
        </p:spPr>
        <p:txBody>
          <a:bodyPr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28679588"/>
      </p:ext>
    </p:extLst>
  </p:cSld>
  <p:clrMapOvr>
    <a:masterClrMapping/>
  </p:clrMapOvr>
  <p:transition spd="med">
    <p:fade/>
  </p:transition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Green" preserve="1">
  <p:cSld name="Title Green">
    <p:bg>
      <p:bgPr>
        <a:solidFill>
          <a:srgbClr val="7ACB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>
            <a:extLst>
              <a:ext uri="{FF2B5EF4-FFF2-40B4-BE49-F238E27FC236}">
                <a16:creationId xmlns="" xmlns:a16="http://schemas.microsoft.com/office/drawing/2014/main" id="{14537D99-1E17-4542-ACB2-D256722DF50F}"/>
              </a:ext>
            </a:extLst>
          </p:cNvPr>
          <p:cNvCxnSpPr/>
          <p:nvPr/>
        </p:nvCxnSpPr>
        <p:spPr>
          <a:xfrm>
            <a:off x="609600" y="517525"/>
            <a:ext cx="10972800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10">
            <a:extLst>
              <a:ext uri="{FF2B5EF4-FFF2-40B4-BE49-F238E27FC236}">
                <a16:creationId xmlns="" xmlns:a16="http://schemas.microsoft.com/office/drawing/2014/main" id="{A3480102-5F97-4000-BD5F-BD10488C0B7E}"/>
              </a:ext>
            </a:extLst>
          </p:cNvPr>
          <p:cNvPicPr>
            <a:picLocks/>
          </p:cNvPicPr>
          <p:nvPr>
            <p:custDataLst>
              <p:tags r:id="rId1"/>
            </p:custDataLst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black">
          <a:xfrm>
            <a:off x="632884" y="3455988"/>
            <a:ext cx="2040467" cy="15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137285" y="1084888"/>
            <a:ext cx="7445115" cy="2615592"/>
          </a:xfrm>
        </p:spPr>
        <p:txBody>
          <a:bodyPr>
            <a:normAutofit/>
          </a:bodyPr>
          <a:lstStyle>
            <a:lvl1pPr algn="l">
              <a:lnSpc>
                <a:spcPts val="4500"/>
              </a:lnSpc>
              <a:defRPr sz="4000" spc="20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137286" y="3838563"/>
            <a:ext cx="7453425" cy="1468760"/>
          </a:xfrm>
        </p:spPr>
        <p:txBody>
          <a:bodyPr>
            <a:normAutofit/>
          </a:bodyPr>
          <a:lstStyle>
            <a:lvl1pPr marL="0" indent="0" algn="l">
              <a:lnSpc>
                <a:spcPts val="3200"/>
              </a:lnSpc>
              <a:spcBef>
                <a:spcPts val="0"/>
              </a:spcBef>
              <a:spcAft>
                <a:spcPts val="0"/>
              </a:spcAft>
              <a:buNone/>
              <a:defRPr sz="28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2"/>
          </p:nvPr>
        </p:nvSpPr>
        <p:spPr>
          <a:xfrm>
            <a:off x="4138627" y="198164"/>
            <a:ext cx="5125725" cy="180000"/>
          </a:xfrm>
        </p:spPr>
        <p:txBody>
          <a:bodyPr anchor="ctr">
            <a:noAutofit/>
          </a:bodyPr>
          <a:lstStyle>
            <a:lvl1pPr marL="0" indent="0">
              <a:buNone/>
              <a:defRPr sz="10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Date Placeholder 3">
            <a:extLst>
              <a:ext uri="{FF2B5EF4-FFF2-40B4-BE49-F238E27FC236}">
                <a16:creationId xmlns="" xmlns:a16="http://schemas.microsoft.com/office/drawing/2014/main" id="{92BA28D3-664E-4E40-9A64-4E6433F0008F}"/>
              </a:ext>
            </a:extLst>
          </p:cNvPr>
          <p:cNvSpPr>
            <a:spLocks noGrp="1"/>
          </p:cNvSpPr>
          <p:nvPr>
            <p:ph type="dt" sz="half" idx="13"/>
          </p:nvPr>
        </p:nvSpPr>
        <p:spPr>
          <a:xfrm>
            <a:off x="9264651" y="198439"/>
            <a:ext cx="2317749" cy="179387"/>
          </a:xfrm>
        </p:spPr>
        <p:txBody>
          <a:bodyPr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97253910"/>
      </p:ext>
    </p:extLst>
  </p:cSld>
  <p:clrMapOvr>
    <a:masterClrMapping/>
  </p:clrMapOvr>
  <p:transition spd="med">
    <p:fade/>
  </p:transition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and Content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1" hidden="1">
            <a:extLst>
              <a:ext uri="{FF2B5EF4-FFF2-40B4-BE49-F238E27FC236}">
                <a16:creationId xmlns="" xmlns:a16="http://schemas.microsoft.com/office/drawing/2014/main" id="{DA90C9A0-AF96-4281-BEC8-1FBA0C3A6BB4}"/>
              </a:ext>
            </a:extLst>
          </p:cNvPr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391994063"/>
              </p:ext>
            </p:extLst>
          </p:nvPr>
        </p:nvGraphicFramePr>
        <p:xfrm>
          <a:off x="2118" y="1589"/>
          <a:ext cx="2116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7472" name="think-cell Slide" r:id="rId6" imgW="360" imgH="360" progId="TCLayout.ActiveDocument.1">
                  <p:embed/>
                </p:oleObj>
              </mc:Choice>
              <mc:Fallback>
                <p:oleObj name="think-cell Slide" r:id="rId6" imgW="360" imgH="360" progId="TCLayout.ActiveDocument.1">
                  <p:embed/>
                  <p:pic>
                    <p:nvPicPr>
                      <p:cNvPr id="4" name="Object 1" hidden="1">
                        <a:extLst>
                          <a:ext uri="{FF2B5EF4-FFF2-40B4-BE49-F238E27FC236}">
                            <a16:creationId xmlns="" xmlns:a16="http://schemas.microsoft.com/office/drawing/2014/main" id="{DA90C9A0-AF96-4281-BEC8-1FBA0C3A6BB4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18" y="1589"/>
                        <a:ext cx="2116" cy="15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Rectangle 11" hidden="1">
            <a:extLst>
              <a:ext uri="{FF2B5EF4-FFF2-40B4-BE49-F238E27FC236}">
                <a16:creationId xmlns="" xmlns:a16="http://schemas.microsoft.com/office/drawing/2014/main" id="{2BCC22FA-64F9-42A6-A453-3B1C5C402C13}"/>
              </a:ext>
            </a:extLst>
          </p:cNvPr>
          <p:cNvSpPr/>
          <p:nvPr userDrawn="1">
            <p:custDataLst>
              <p:tags r:id="rId3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marL="0" lvl="0" indent="0" algn="ctr" eaLnBrk="1">
              <a:lnSpc>
                <a:spcPts val="2300"/>
              </a:lnSpc>
              <a:spcBef>
                <a:spcPct val="0"/>
              </a:spcBef>
              <a:spcAft>
                <a:spcPct val="0"/>
              </a:spcAft>
            </a:pPr>
            <a:endParaRPr lang="en-US" sz="2400" b="0" i="0" baseline="0" dirty="0" err="1">
              <a:latin typeface="Georgia" panose="02040502050405020303" pitchFamily="18" charset="0"/>
              <a:ea typeface="+mj-ea"/>
              <a:cs typeface="+mj-cs"/>
              <a:sym typeface="Georgia" panose="02040502050405020303" pitchFamily="18" charset="0"/>
            </a:endParaRPr>
          </a:p>
        </p:txBody>
      </p:sp>
      <p:cxnSp>
        <p:nvCxnSpPr>
          <p:cNvPr id="5" name="Straight Connector 4">
            <a:extLst>
              <a:ext uri="{FF2B5EF4-FFF2-40B4-BE49-F238E27FC236}">
                <a16:creationId xmlns="" xmlns:a16="http://schemas.microsoft.com/office/drawing/2014/main" id="{47100122-FCB6-444A-B0EB-0DD0E4304747}"/>
              </a:ext>
            </a:extLst>
          </p:cNvPr>
          <p:cNvCxnSpPr/>
          <p:nvPr/>
        </p:nvCxnSpPr>
        <p:spPr>
          <a:xfrm>
            <a:off x="624418" y="517525"/>
            <a:ext cx="10957983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3">
            <a:extLst>
              <a:ext uri="{FF2B5EF4-FFF2-40B4-BE49-F238E27FC236}">
                <a16:creationId xmlns="" xmlns:a16="http://schemas.microsoft.com/office/drawing/2014/main" id="{10C52463-6FC7-4E6E-AC97-DC5B993D4A56}"/>
              </a:ext>
            </a:extLst>
          </p:cNvPr>
          <p:cNvPicPr>
            <a:picLocks/>
          </p:cNvPicPr>
          <p:nvPr>
            <p:custDataLst>
              <p:tags r:id="rId4"/>
            </p:custDataLst>
          </p:nvPr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5001" y="6453189"/>
            <a:ext cx="1672167" cy="130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10" name="Date Placeholder 3">
            <a:extLst>
              <a:ext uri="{FF2B5EF4-FFF2-40B4-BE49-F238E27FC236}">
                <a16:creationId xmlns="" xmlns:a16="http://schemas.microsoft.com/office/drawing/2014/main" id="{0F362546-FDFB-4321-8E36-BB66B84F87BD}"/>
              </a:ext>
            </a:extLst>
          </p:cNvPr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Slide Number Placeholder 2">
            <a:extLst>
              <a:ext uri="{FF2B5EF4-FFF2-40B4-BE49-F238E27FC236}">
                <a16:creationId xmlns="" xmlns:a16="http://schemas.microsoft.com/office/drawing/2014/main" id="{D2894866-2942-4B55-BA7F-5187E12C3DD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276711" y="6303011"/>
            <a:ext cx="649224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8D41D1-7DF1-4ADD-BD6A-1DB65DA7EEB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Footer Placeholder 1">
            <a:extLst>
              <a:ext uri="{FF2B5EF4-FFF2-40B4-BE49-F238E27FC236}">
                <a16:creationId xmlns="" xmlns:a16="http://schemas.microsoft.com/office/drawing/2014/main" id="{31588F8D-C67E-464B-9A7A-21F0896932F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94304" y="6303010"/>
            <a:ext cx="5803392" cy="365125"/>
          </a:xfrm>
        </p:spPr>
        <p:txBody>
          <a:bodyPr/>
          <a:lstStyle/>
          <a:p>
            <a:r>
              <a:rPr lang="en-US" dirty="0"/>
              <a:t>Confidential and Proprietary Information of Chubb Personal Risk Services. Do Not Distribute.</a:t>
            </a:r>
          </a:p>
        </p:txBody>
      </p:sp>
    </p:spTree>
    <p:extLst>
      <p:ext uri="{BB962C8B-B14F-4D97-AF65-F5344CB8AC3E}">
        <p14:creationId xmlns:p14="http://schemas.microsoft.com/office/powerpoint/2010/main" val="1888781019"/>
      </p:ext>
    </p:extLst>
  </p:cSld>
  <p:clrMapOvr>
    <a:masterClrMapping/>
  </p:clrMapOvr>
  <p:transition spd="med">
    <p:fade/>
  </p:transition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wo Content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ct 1" hidden="1">
            <a:extLst>
              <a:ext uri="{FF2B5EF4-FFF2-40B4-BE49-F238E27FC236}">
                <a16:creationId xmlns="" xmlns:a16="http://schemas.microsoft.com/office/drawing/2014/main" id="{9D7CFDBE-11FE-48BB-B66F-16621E8C8C0D}"/>
              </a:ext>
            </a:extLst>
          </p:cNvPr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2118" y="1589"/>
          <a:ext cx="2116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8475" name="think-cell Slide" r:id="rId5" imgW="360" imgH="360" progId="TCLayout.ActiveDocument.1">
                  <p:embed/>
                </p:oleObj>
              </mc:Choice>
              <mc:Fallback>
                <p:oleObj name="think-cell Slide" r:id="rId5" imgW="360" imgH="360" progId="TCLayout.ActiveDocument.1">
                  <p:embed/>
                  <p:pic>
                    <p:nvPicPr>
                      <p:cNvPr id="5" name="Object 1" hidden="1">
                        <a:extLst>
                          <a:ext uri="{FF2B5EF4-FFF2-40B4-BE49-F238E27FC236}">
                            <a16:creationId xmlns="" xmlns:a16="http://schemas.microsoft.com/office/drawing/2014/main" id="{9D7CFDBE-11FE-48BB-B66F-16621E8C8C0D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18" y="1589"/>
                        <a:ext cx="2116" cy="15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6" name="Straight Connector 5">
            <a:extLst>
              <a:ext uri="{FF2B5EF4-FFF2-40B4-BE49-F238E27FC236}">
                <a16:creationId xmlns="" xmlns:a16="http://schemas.microsoft.com/office/drawing/2014/main" id="{6DAA6EF8-7DDD-4D57-BD89-A9922781664D}"/>
              </a:ext>
            </a:extLst>
          </p:cNvPr>
          <p:cNvCxnSpPr/>
          <p:nvPr/>
        </p:nvCxnSpPr>
        <p:spPr>
          <a:xfrm>
            <a:off x="624418" y="517525"/>
            <a:ext cx="10957983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3">
            <a:extLst>
              <a:ext uri="{FF2B5EF4-FFF2-40B4-BE49-F238E27FC236}">
                <a16:creationId xmlns="" xmlns:a16="http://schemas.microsoft.com/office/drawing/2014/main" id="{67BD4B10-BDDE-4E3A-8B8B-B15EC5298913}"/>
              </a:ext>
            </a:extLst>
          </p:cNvPr>
          <p:cNvPicPr>
            <a:picLocks/>
          </p:cNvPicPr>
          <p:nvPr>
            <p:custDataLst>
              <p:tags r:id="rId3"/>
            </p:custDataLst>
          </p:nvPr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5001" y="6453189"/>
            <a:ext cx="1672167" cy="130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4418" y="1772817"/>
            <a:ext cx="5278967" cy="432000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88617" y="1772816"/>
            <a:ext cx="5278967" cy="432000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8" name="Slide Number Placeholder 5">
            <a:extLst>
              <a:ext uri="{FF2B5EF4-FFF2-40B4-BE49-F238E27FC236}">
                <a16:creationId xmlns="" xmlns:a16="http://schemas.microsoft.com/office/drawing/2014/main" id="{D09265F0-EFCE-4BF9-AD99-75D646C45B8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908D41D1-7DF1-4ADD-BD6A-1DB65DA7EEB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Date Placeholder 3">
            <a:extLst>
              <a:ext uri="{FF2B5EF4-FFF2-40B4-BE49-F238E27FC236}">
                <a16:creationId xmlns="" xmlns:a16="http://schemas.microsoft.com/office/drawing/2014/main" id="{4416E277-ED03-41CF-A503-36B82E1F3093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2799187"/>
      </p:ext>
    </p:extLst>
  </p:cSld>
  <p:clrMapOvr>
    <a:masterClrMapping/>
  </p:clrMapOvr>
  <p:transition spd="med">
    <p:fade/>
  </p:transition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hree Content" type="twoObj" preserve="1">
  <p:cSld name="Thre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4419" y="1773240"/>
            <a:ext cx="3360000" cy="431958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016213" y="1773239"/>
            <a:ext cx="3566187" cy="431958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12" name="Content Placeholder 3"/>
          <p:cNvSpPr>
            <a:spLocks noGrp="1"/>
          </p:cNvSpPr>
          <p:nvPr>
            <p:ph sz="half" idx="13"/>
          </p:nvPr>
        </p:nvSpPr>
        <p:spPr>
          <a:xfrm>
            <a:off x="4320316" y="1773239"/>
            <a:ext cx="3360000" cy="431958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6" name="Footer Placeholder 4">
            <a:extLst>
              <a:ext uri="{FF2B5EF4-FFF2-40B4-BE49-F238E27FC236}">
                <a16:creationId xmlns="" xmlns:a16="http://schemas.microsoft.com/office/drawing/2014/main" id="{2286144A-AFDE-45E3-AABA-1ECC998920A9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Confidential and Proprietary Information of Chubb Personal Risk Services. Do Not Distribute.</a:t>
            </a:r>
            <a:endParaRPr lang="en-GB" dirty="0"/>
          </a:p>
        </p:txBody>
      </p:sp>
      <p:sp>
        <p:nvSpPr>
          <p:cNvPr id="7" name="Slide Number Placeholder 5">
            <a:extLst>
              <a:ext uri="{FF2B5EF4-FFF2-40B4-BE49-F238E27FC236}">
                <a16:creationId xmlns="" xmlns:a16="http://schemas.microsoft.com/office/drawing/2014/main" id="{2618B21C-3854-4EB3-9A18-988C1D81C03A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>
              <a:defRPr/>
            </a:lvl1pPr>
          </a:lstStyle>
          <a:p>
            <a:fld id="{7959C9D6-D620-442A-A3E5-C18E057DFD49}" type="slidenum">
              <a:rPr lang="en-GB" altLang="en-US" smtClean="0"/>
              <a:pPr/>
              <a:t>‹#›</a:t>
            </a:fld>
            <a:endParaRPr lang="en-GB" altLang="en-US" dirty="0"/>
          </a:p>
        </p:txBody>
      </p:sp>
      <p:sp>
        <p:nvSpPr>
          <p:cNvPr id="8" name="Date Placeholder 3">
            <a:extLst>
              <a:ext uri="{FF2B5EF4-FFF2-40B4-BE49-F238E27FC236}">
                <a16:creationId xmlns="" xmlns:a16="http://schemas.microsoft.com/office/drawing/2014/main" id="{DDC0C3A0-D279-44C8-9F6A-45414DA930CF}"/>
              </a:ext>
            </a:extLst>
          </p:cNvPr>
          <p:cNvSpPr>
            <a:spLocks noGrp="1"/>
          </p:cNvSpPr>
          <p:nvPr>
            <p:ph type="dt" sz="half" idx="16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52866886"/>
      </p:ext>
    </p:extLst>
  </p:cSld>
  <p:clrMapOvr>
    <a:masterClrMapping/>
  </p:clrMapOvr>
  <p:transition spd="med">
    <p:fade/>
  </p:transition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Only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1" hidden="1">
            <a:extLst>
              <a:ext uri="{FF2B5EF4-FFF2-40B4-BE49-F238E27FC236}">
                <a16:creationId xmlns="" xmlns:a16="http://schemas.microsoft.com/office/drawing/2014/main" id="{015A09F8-61D5-4B61-A5A7-F97F7208312F}"/>
              </a:ext>
            </a:extLst>
          </p:cNvPr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445918915"/>
              </p:ext>
            </p:extLst>
          </p:nvPr>
        </p:nvGraphicFramePr>
        <p:xfrm>
          <a:off x="2118" y="1589"/>
          <a:ext cx="2116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9499" name="think-cell Slide" r:id="rId6" imgW="360" imgH="360" progId="TCLayout.ActiveDocument.1">
                  <p:embed/>
                </p:oleObj>
              </mc:Choice>
              <mc:Fallback>
                <p:oleObj name="think-cell Slide" r:id="rId6" imgW="360" imgH="360" progId="TCLayout.ActiveDocument.1">
                  <p:embed/>
                  <p:pic>
                    <p:nvPicPr>
                      <p:cNvPr id="3" name="Object 1" hidden="1">
                        <a:extLst>
                          <a:ext uri="{FF2B5EF4-FFF2-40B4-BE49-F238E27FC236}">
                            <a16:creationId xmlns="" xmlns:a16="http://schemas.microsoft.com/office/drawing/2014/main" id="{015A09F8-61D5-4B61-A5A7-F97F7208312F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18" y="1589"/>
                        <a:ext cx="2116" cy="15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tangle 7" hidden="1">
            <a:extLst>
              <a:ext uri="{FF2B5EF4-FFF2-40B4-BE49-F238E27FC236}">
                <a16:creationId xmlns="" xmlns:a16="http://schemas.microsoft.com/office/drawing/2014/main" id="{F10036E3-CDBE-49E4-A013-6889A2CDD315}"/>
              </a:ext>
            </a:extLst>
          </p:cNvPr>
          <p:cNvSpPr/>
          <p:nvPr userDrawn="1">
            <p:custDataLst>
              <p:tags r:id="rId3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marL="0" lvl="0" indent="0" algn="ctr" eaLnBrk="1">
              <a:lnSpc>
                <a:spcPts val="2300"/>
              </a:lnSpc>
              <a:spcBef>
                <a:spcPct val="0"/>
              </a:spcBef>
              <a:spcAft>
                <a:spcPct val="0"/>
              </a:spcAft>
            </a:pPr>
            <a:endParaRPr lang="en-US" sz="2400" b="0" i="0" baseline="0" dirty="0" err="1">
              <a:latin typeface="Georgia" panose="02040502050405020303" pitchFamily="18" charset="0"/>
              <a:ea typeface="+mj-ea"/>
              <a:cs typeface="+mj-cs"/>
              <a:sym typeface="Georgia" panose="02040502050405020303" pitchFamily="18" charset="0"/>
            </a:endParaRPr>
          </a:p>
        </p:txBody>
      </p:sp>
      <p:cxnSp>
        <p:nvCxnSpPr>
          <p:cNvPr id="4" name="Straight Connector 3">
            <a:extLst>
              <a:ext uri="{FF2B5EF4-FFF2-40B4-BE49-F238E27FC236}">
                <a16:creationId xmlns="" xmlns:a16="http://schemas.microsoft.com/office/drawing/2014/main" id="{7FA30390-A7F2-4143-A3B6-06E7D7D8BDD9}"/>
              </a:ext>
            </a:extLst>
          </p:cNvPr>
          <p:cNvCxnSpPr/>
          <p:nvPr/>
        </p:nvCxnSpPr>
        <p:spPr>
          <a:xfrm>
            <a:off x="624418" y="517525"/>
            <a:ext cx="10957983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3">
            <a:extLst>
              <a:ext uri="{FF2B5EF4-FFF2-40B4-BE49-F238E27FC236}">
                <a16:creationId xmlns="" xmlns:a16="http://schemas.microsoft.com/office/drawing/2014/main" id="{970C3E1A-65EE-4584-8754-F28ABD7B4ABC}"/>
              </a:ext>
            </a:extLst>
          </p:cNvPr>
          <p:cNvPicPr>
            <a:picLocks/>
          </p:cNvPicPr>
          <p:nvPr>
            <p:custDataLst>
              <p:tags r:id="rId4"/>
            </p:custDataLst>
          </p:nvPr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5001" y="6453189"/>
            <a:ext cx="1672167" cy="130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B1775358-3377-4F0B-8112-295EA1AD2D9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908D41D1-7DF1-4ADD-BD6A-1DB65DA7EEB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Date Placeholder 3">
            <a:extLst>
              <a:ext uri="{FF2B5EF4-FFF2-40B4-BE49-F238E27FC236}">
                <a16:creationId xmlns="" xmlns:a16="http://schemas.microsoft.com/office/drawing/2014/main" id="{0E537BCB-FB14-4A40-A59C-5EE8CAC06491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3735763"/>
      </p:ext>
    </p:extLst>
  </p:cSld>
  <p:clrMapOvr>
    <a:masterClrMapping/>
  </p:clrMapOvr>
  <p:transition spd="med"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Only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1" hidden="1">
            <a:extLst>
              <a:ext uri="{FF2B5EF4-FFF2-40B4-BE49-F238E27FC236}">
                <a16:creationId xmlns="" xmlns:a16="http://schemas.microsoft.com/office/drawing/2014/main" id="{015A09F8-61D5-4B61-A5A7-F97F7208312F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403990126"/>
              </p:ext>
            </p:extLst>
          </p:nvPr>
        </p:nvGraphicFramePr>
        <p:xfrm>
          <a:off x="2118" y="1589"/>
          <a:ext cx="2116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9168" name="think-cell Slide" r:id="rId6" imgW="360" imgH="360" progId="TCLayout.ActiveDocument.1">
                  <p:embed/>
                </p:oleObj>
              </mc:Choice>
              <mc:Fallback>
                <p:oleObj name="think-cell Slide" r:id="rId6" imgW="360" imgH="360" progId="TCLayout.ActiveDocument.1">
                  <p:embed/>
                  <p:pic>
                    <p:nvPicPr>
                      <p:cNvPr id="19458" name="Object 1" hidden="1">
                        <a:extLst>
                          <a:ext uri="{FF2B5EF4-FFF2-40B4-BE49-F238E27FC236}">
                            <a16:creationId xmlns="" xmlns:a16="http://schemas.microsoft.com/office/drawing/2014/main" id="{25DFD1D6-5D6F-44BC-A452-E06336E66E2A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18" y="1589"/>
                        <a:ext cx="2116" cy="15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tangle 7" hidden="1">
            <a:extLst>
              <a:ext uri="{FF2B5EF4-FFF2-40B4-BE49-F238E27FC236}">
                <a16:creationId xmlns="" xmlns:a16="http://schemas.microsoft.com/office/drawing/2014/main" id="{A6E1A72E-983C-4E61-A1F8-9AD65A5B51A0}"/>
              </a:ext>
            </a:extLst>
          </p:cNvPr>
          <p:cNvSpPr/>
          <p:nvPr userDrawn="1">
            <p:custDataLst>
              <p:tags r:id="rId3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marL="0" lvl="0" indent="0" algn="ctr" eaLnBrk="1">
              <a:lnSpc>
                <a:spcPts val="2300"/>
              </a:lnSpc>
              <a:spcBef>
                <a:spcPct val="0"/>
              </a:spcBef>
              <a:spcAft>
                <a:spcPct val="0"/>
              </a:spcAft>
            </a:pPr>
            <a:endParaRPr lang="en-US" sz="2400" b="0" i="0" baseline="0" dirty="0" err="1">
              <a:latin typeface="Georgia" panose="02040502050405020303" pitchFamily="18" charset="0"/>
              <a:ea typeface="+mj-ea"/>
              <a:cs typeface="+mj-cs"/>
              <a:sym typeface="Georgia" panose="02040502050405020303" pitchFamily="18" charset="0"/>
            </a:endParaRPr>
          </a:p>
        </p:txBody>
      </p:sp>
      <p:cxnSp>
        <p:nvCxnSpPr>
          <p:cNvPr id="4" name="Straight Connector 3">
            <a:extLst>
              <a:ext uri="{FF2B5EF4-FFF2-40B4-BE49-F238E27FC236}">
                <a16:creationId xmlns="" xmlns:a16="http://schemas.microsoft.com/office/drawing/2014/main" id="{7FA30390-A7F2-4143-A3B6-06E7D7D8BDD9}"/>
              </a:ext>
            </a:extLst>
          </p:cNvPr>
          <p:cNvCxnSpPr/>
          <p:nvPr/>
        </p:nvCxnSpPr>
        <p:spPr>
          <a:xfrm>
            <a:off x="624418" y="517525"/>
            <a:ext cx="10957983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3">
            <a:extLst>
              <a:ext uri="{FF2B5EF4-FFF2-40B4-BE49-F238E27FC236}">
                <a16:creationId xmlns="" xmlns:a16="http://schemas.microsoft.com/office/drawing/2014/main" id="{970C3E1A-65EE-4584-8754-F28ABD7B4ABC}"/>
              </a:ext>
            </a:extLst>
          </p:cNvPr>
          <p:cNvPicPr>
            <a:picLocks/>
          </p:cNvPicPr>
          <p:nvPr>
            <p:custDataLst>
              <p:tags r:id="rId4"/>
            </p:custDataLst>
          </p:nvPr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5001" y="6453189"/>
            <a:ext cx="1672167" cy="130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B1775358-3377-4F0B-8112-295EA1AD2D9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367CAA5A-B5D2-4131-899B-657BBE2A3738}" type="slidenum">
              <a:rPr lang="en-GB" altLang="en-US" smtClean="0"/>
              <a:pPr/>
              <a:t>‹#›</a:t>
            </a:fld>
            <a:endParaRPr lang="en-GB" altLang="en-US" dirty="0"/>
          </a:p>
        </p:txBody>
      </p:sp>
      <p:sp>
        <p:nvSpPr>
          <p:cNvPr id="7" name="Date Placeholder 3">
            <a:extLst>
              <a:ext uri="{FF2B5EF4-FFF2-40B4-BE49-F238E27FC236}">
                <a16:creationId xmlns="" xmlns:a16="http://schemas.microsoft.com/office/drawing/2014/main" id="{0E537BCB-FB14-4A40-A59C-5EE8CAC06491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54638587"/>
      </p:ext>
    </p:extLst>
  </p:cSld>
  <p:clrMapOvr>
    <a:masterClrMapping/>
  </p:clrMapOvr>
  <p:transition spd="med">
    <p:fade/>
  </p:transition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4">
            <a:extLst>
              <a:ext uri="{FF2B5EF4-FFF2-40B4-BE49-F238E27FC236}">
                <a16:creationId xmlns="" xmlns:a16="http://schemas.microsoft.com/office/drawing/2014/main" id="{1B9E995A-2535-4AFA-9493-314838BE687D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Confidential and Proprietary Information of Chubb Personal Risk Services. Do Not Distribute.</a:t>
            </a:r>
            <a:endParaRPr lang="en-US" dirty="0"/>
          </a:p>
        </p:txBody>
      </p:sp>
      <p:sp>
        <p:nvSpPr>
          <p:cNvPr id="3" name="Slide Number Placeholder 5">
            <a:extLst>
              <a:ext uri="{FF2B5EF4-FFF2-40B4-BE49-F238E27FC236}">
                <a16:creationId xmlns="" xmlns:a16="http://schemas.microsoft.com/office/drawing/2014/main" id="{7D69486A-F0B2-4A45-A904-12839EF36E5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908D41D1-7DF1-4ADD-BD6A-1DB65DA7EEB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E3E139E5-B801-4265-B599-66117D5F01A7}"/>
              </a:ext>
            </a:extLst>
          </p:cNvPr>
          <p:cNvSpPr>
            <a:spLocks noGrp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4409258"/>
      </p:ext>
    </p:extLst>
  </p:cSld>
  <p:clrMapOvr>
    <a:masterClrMapping/>
  </p:clrMapOvr>
  <p:transition spd="med">
    <p:fade/>
  </p:transition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Quote Turquoise" preserve="1">
  <p:cSld name="Quote Turquois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>
            <a:extLst>
              <a:ext uri="{FF2B5EF4-FFF2-40B4-BE49-F238E27FC236}">
                <a16:creationId xmlns="" xmlns:a16="http://schemas.microsoft.com/office/drawing/2014/main" id="{5505CB3F-7B1A-4CF9-AA81-6DE04F10ABD7}"/>
              </a:ext>
            </a:extLst>
          </p:cNvPr>
          <p:cNvCxnSpPr/>
          <p:nvPr/>
        </p:nvCxnSpPr>
        <p:spPr>
          <a:xfrm>
            <a:off x="609600" y="517525"/>
            <a:ext cx="10972800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10">
            <a:extLst>
              <a:ext uri="{FF2B5EF4-FFF2-40B4-BE49-F238E27FC236}">
                <a16:creationId xmlns="" xmlns:a16="http://schemas.microsoft.com/office/drawing/2014/main" id="{BA66926E-414E-473D-9430-3632D2993FFC}"/>
              </a:ext>
            </a:extLst>
          </p:cNvPr>
          <p:cNvPicPr>
            <a:picLocks/>
          </p:cNvPicPr>
          <p:nvPr>
            <p:custDataLst>
              <p:tags r:id="rId1"/>
            </p:custDataLst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black">
          <a:xfrm>
            <a:off x="632885" y="6454776"/>
            <a:ext cx="1663700" cy="130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4146551" y="1435620"/>
            <a:ext cx="5990167" cy="3371056"/>
          </a:xfrm>
        </p:spPr>
        <p:txBody>
          <a:bodyPr anchor="b">
            <a:normAutofit/>
          </a:bodyPr>
          <a:lstStyle>
            <a:lvl1pPr marL="0" indent="0">
              <a:lnSpc>
                <a:spcPts val="2300"/>
              </a:lnSpc>
              <a:spcAft>
                <a:spcPts val="0"/>
              </a:spcAft>
              <a:buNone/>
              <a:defRPr sz="2200" spc="2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Date Placeholder 4">
            <a:extLst>
              <a:ext uri="{FF2B5EF4-FFF2-40B4-BE49-F238E27FC236}">
                <a16:creationId xmlns="" xmlns:a16="http://schemas.microsoft.com/office/drawing/2014/main" id="{4CD6421D-A4DD-4A1A-AA1C-1B079C6CADC4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7" name="Footer Placeholder 5">
            <a:extLst>
              <a:ext uri="{FF2B5EF4-FFF2-40B4-BE49-F238E27FC236}">
                <a16:creationId xmlns="" xmlns:a16="http://schemas.microsoft.com/office/drawing/2014/main" id="{E5A239FC-0951-45A6-862C-85AE70195DE2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Confidential and Proprietary Information of Chubb Personal Risk Services. Do Not Distribute.</a:t>
            </a:r>
            <a:endParaRPr lang="en-GB" dirty="0"/>
          </a:p>
        </p:txBody>
      </p:sp>
      <p:sp>
        <p:nvSpPr>
          <p:cNvPr id="8" name="Slide Number Placeholder 6">
            <a:extLst>
              <a:ext uri="{FF2B5EF4-FFF2-40B4-BE49-F238E27FC236}">
                <a16:creationId xmlns="" xmlns:a16="http://schemas.microsoft.com/office/drawing/2014/main" id="{1A8F6BA6-C0F9-4D9B-9F4A-3334480EAAA9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959C9D6-D620-442A-A3E5-C18E057DFD49}" type="slidenum">
              <a:rPr lang="en-GB" altLang="en-US" smtClean="0"/>
              <a:pPr/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3625384659"/>
      </p:ext>
    </p:extLst>
  </p:cSld>
  <p:clrMapOvr>
    <a:masterClrMapping/>
  </p:clrMapOvr>
  <p:transition spd="med">
    <p:fade/>
  </p:transition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Quote Orange" preserve="1">
  <p:cSld name="Quote Orange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>
            <a:extLst>
              <a:ext uri="{FF2B5EF4-FFF2-40B4-BE49-F238E27FC236}">
                <a16:creationId xmlns="" xmlns:a16="http://schemas.microsoft.com/office/drawing/2014/main" id="{367DC984-D214-498A-9B0D-8F8276483805}"/>
              </a:ext>
            </a:extLst>
          </p:cNvPr>
          <p:cNvCxnSpPr/>
          <p:nvPr/>
        </p:nvCxnSpPr>
        <p:spPr>
          <a:xfrm>
            <a:off x="609600" y="517525"/>
            <a:ext cx="10972800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10">
            <a:extLst>
              <a:ext uri="{FF2B5EF4-FFF2-40B4-BE49-F238E27FC236}">
                <a16:creationId xmlns="" xmlns:a16="http://schemas.microsoft.com/office/drawing/2014/main" id="{96C7BCA6-619B-4502-BAF8-4F86C49FE50E}"/>
              </a:ext>
            </a:extLst>
          </p:cNvPr>
          <p:cNvPicPr>
            <a:picLocks/>
          </p:cNvPicPr>
          <p:nvPr>
            <p:custDataLst>
              <p:tags r:id="rId1"/>
            </p:custDataLst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black">
          <a:xfrm>
            <a:off x="632885" y="6454776"/>
            <a:ext cx="1663700" cy="130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4146551" y="1435620"/>
            <a:ext cx="5990167" cy="3371056"/>
          </a:xfrm>
        </p:spPr>
        <p:txBody>
          <a:bodyPr anchor="b">
            <a:normAutofit/>
          </a:bodyPr>
          <a:lstStyle>
            <a:lvl1pPr marL="0" indent="0">
              <a:lnSpc>
                <a:spcPts val="2300"/>
              </a:lnSpc>
              <a:spcAft>
                <a:spcPts val="0"/>
              </a:spcAft>
              <a:buNone/>
              <a:defRPr sz="2200" spc="2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Date Placeholder 4">
            <a:extLst>
              <a:ext uri="{FF2B5EF4-FFF2-40B4-BE49-F238E27FC236}">
                <a16:creationId xmlns="" xmlns:a16="http://schemas.microsoft.com/office/drawing/2014/main" id="{8B0127B4-0BCD-42F6-8693-5608EC55C43B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7" name="Footer Placeholder 5">
            <a:extLst>
              <a:ext uri="{FF2B5EF4-FFF2-40B4-BE49-F238E27FC236}">
                <a16:creationId xmlns="" xmlns:a16="http://schemas.microsoft.com/office/drawing/2014/main" id="{BD9CB259-01EC-4BC0-8EBB-CDBA62EAB043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Confidential and Proprietary Information of Chubb Personal Risk Services. Do Not Distribute.</a:t>
            </a:r>
            <a:endParaRPr lang="en-GB" dirty="0"/>
          </a:p>
        </p:txBody>
      </p:sp>
      <p:sp>
        <p:nvSpPr>
          <p:cNvPr id="8" name="Slide Number Placeholder 6">
            <a:extLst>
              <a:ext uri="{FF2B5EF4-FFF2-40B4-BE49-F238E27FC236}">
                <a16:creationId xmlns="" xmlns:a16="http://schemas.microsoft.com/office/drawing/2014/main" id="{3C0F1C95-84D5-4D66-A6BE-FCAE02B868C8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959C9D6-D620-442A-A3E5-C18E057DFD49}" type="slidenum">
              <a:rPr lang="en-GB" altLang="en-US" smtClean="0"/>
              <a:pPr/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3380944418"/>
      </p:ext>
    </p:extLst>
  </p:cSld>
  <p:clrMapOvr>
    <a:masterClrMapping/>
  </p:clrMapOvr>
  <p:transition spd="med">
    <p:fade/>
  </p:transition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Quote Purple" preserve="1">
  <p:cSld name="Quote Purple">
    <p:bg>
      <p:bgPr>
        <a:solidFill>
          <a:srgbClr val="6E27C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>
            <a:extLst>
              <a:ext uri="{FF2B5EF4-FFF2-40B4-BE49-F238E27FC236}">
                <a16:creationId xmlns="" xmlns:a16="http://schemas.microsoft.com/office/drawing/2014/main" id="{5F15753D-B86F-424D-BF52-F338D4858E80}"/>
              </a:ext>
            </a:extLst>
          </p:cNvPr>
          <p:cNvCxnSpPr/>
          <p:nvPr/>
        </p:nvCxnSpPr>
        <p:spPr>
          <a:xfrm>
            <a:off x="609600" y="517525"/>
            <a:ext cx="10972800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10">
            <a:extLst>
              <a:ext uri="{FF2B5EF4-FFF2-40B4-BE49-F238E27FC236}">
                <a16:creationId xmlns="" xmlns:a16="http://schemas.microsoft.com/office/drawing/2014/main" id="{D55F6CC2-565C-47E8-89B2-3DF57430790C}"/>
              </a:ext>
            </a:extLst>
          </p:cNvPr>
          <p:cNvPicPr>
            <a:picLocks/>
          </p:cNvPicPr>
          <p:nvPr>
            <p:custDataLst>
              <p:tags r:id="rId1"/>
            </p:custDataLst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black">
          <a:xfrm>
            <a:off x="632885" y="6454776"/>
            <a:ext cx="1663700" cy="130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4146551" y="1435620"/>
            <a:ext cx="5990167" cy="3371056"/>
          </a:xfrm>
        </p:spPr>
        <p:txBody>
          <a:bodyPr anchor="b">
            <a:normAutofit/>
          </a:bodyPr>
          <a:lstStyle>
            <a:lvl1pPr marL="0" indent="0">
              <a:lnSpc>
                <a:spcPts val="2300"/>
              </a:lnSpc>
              <a:spcAft>
                <a:spcPts val="0"/>
              </a:spcAft>
              <a:buNone/>
              <a:defRPr sz="2200" spc="2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Date Placeholder 4">
            <a:extLst>
              <a:ext uri="{FF2B5EF4-FFF2-40B4-BE49-F238E27FC236}">
                <a16:creationId xmlns="" xmlns:a16="http://schemas.microsoft.com/office/drawing/2014/main" id="{BB568FBD-5BDE-4C3E-93E4-D704902A103F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7" name="Footer Placeholder 5">
            <a:extLst>
              <a:ext uri="{FF2B5EF4-FFF2-40B4-BE49-F238E27FC236}">
                <a16:creationId xmlns="" xmlns:a16="http://schemas.microsoft.com/office/drawing/2014/main" id="{BF6FF1E0-91D8-42F3-9CDD-7CC73F774278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Confidential and Proprietary Information of Chubb Personal Risk Services. Do Not Distribute.</a:t>
            </a:r>
            <a:endParaRPr lang="en-GB" dirty="0"/>
          </a:p>
        </p:txBody>
      </p:sp>
      <p:sp>
        <p:nvSpPr>
          <p:cNvPr id="8" name="Slide Number Placeholder 6">
            <a:extLst>
              <a:ext uri="{FF2B5EF4-FFF2-40B4-BE49-F238E27FC236}">
                <a16:creationId xmlns="" xmlns:a16="http://schemas.microsoft.com/office/drawing/2014/main" id="{CB57012B-15DB-466D-A365-6D33D4A86F39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959C9D6-D620-442A-A3E5-C18E057DFD49}" type="slidenum">
              <a:rPr lang="en-GB" altLang="en-US" smtClean="0"/>
              <a:pPr/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1963013017"/>
      </p:ext>
    </p:extLst>
  </p:cSld>
  <p:clrMapOvr>
    <a:masterClrMapping/>
  </p:clrMapOvr>
  <p:transition spd="med">
    <p:fade/>
  </p:transition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Quote Yellow" preserve="1">
  <p:cSld name="Quote Yellow">
    <p:bg>
      <p:bgPr>
        <a:solidFill>
          <a:srgbClr val="FFB61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>
            <a:extLst>
              <a:ext uri="{FF2B5EF4-FFF2-40B4-BE49-F238E27FC236}">
                <a16:creationId xmlns="" xmlns:a16="http://schemas.microsoft.com/office/drawing/2014/main" id="{A87A1903-F60B-465D-8CC6-93E4D52B3315}"/>
              </a:ext>
            </a:extLst>
          </p:cNvPr>
          <p:cNvCxnSpPr/>
          <p:nvPr/>
        </p:nvCxnSpPr>
        <p:spPr>
          <a:xfrm>
            <a:off x="609600" y="517525"/>
            <a:ext cx="10972800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10">
            <a:extLst>
              <a:ext uri="{FF2B5EF4-FFF2-40B4-BE49-F238E27FC236}">
                <a16:creationId xmlns="" xmlns:a16="http://schemas.microsoft.com/office/drawing/2014/main" id="{A38724B8-FCE1-4F7E-9E92-9A7A0999602D}"/>
              </a:ext>
            </a:extLst>
          </p:cNvPr>
          <p:cNvPicPr>
            <a:picLocks/>
          </p:cNvPicPr>
          <p:nvPr>
            <p:custDataLst>
              <p:tags r:id="rId1"/>
            </p:custDataLst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black">
          <a:xfrm>
            <a:off x="632885" y="6454776"/>
            <a:ext cx="1663700" cy="130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4146551" y="1435620"/>
            <a:ext cx="5990167" cy="3371056"/>
          </a:xfrm>
        </p:spPr>
        <p:txBody>
          <a:bodyPr anchor="b">
            <a:normAutofit/>
          </a:bodyPr>
          <a:lstStyle>
            <a:lvl1pPr marL="0" indent="0">
              <a:lnSpc>
                <a:spcPts val="2300"/>
              </a:lnSpc>
              <a:spcAft>
                <a:spcPts val="0"/>
              </a:spcAft>
              <a:buNone/>
              <a:defRPr sz="2200" spc="2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Date Placeholder 4">
            <a:extLst>
              <a:ext uri="{FF2B5EF4-FFF2-40B4-BE49-F238E27FC236}">
                <a16:creationId xmlns="" xmlns:a16="http://schemas.microsoft.com/office/drawing/2014/main" id="{CB3CBC02-987C-4E36-880E-308DFBFF5A1D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7" name="Footer Placeholder 5">
            <a:extLst>
              <a:ext uri="{FF2B5EF4-FFF2-40B4-BE49-F238E27FC236}">
                <a16:creationId xmlns="" xmlns:a16="http://schemas.microsoft.com/office/drawing/2014/main" id="{6D1F2C8B-B07C-4C58-88CD-8559C4301FC2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Confidential and Proprietary Information of Chubb Personal Risk Services. Do Not Distribute.</a:t>
            </a:r>
            <a:endParaRPr lang="en-GB" dirty="0"/>
          </a:p>
        </p:txBody>
      </p:sp>
      <p:sp>
        <p:nvSpPr>
          <p:cNvPr id="8" name="Slide Number Placeholder 6">
            <a:extLst>
              <a:ext uri="{FF2B5EF4-FFF2-40B4-BE49-F238E27FC236}">
                <a16:creationId xmlns="" xmlns:a16="http://schemas.microsoft.com/office/drawing/2014/main" id="{50D68383-E0B7-48D9-BD81-68E84CD1AB72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959C9D6-D620-442A-A3E5-C18E057DFD49}" type="slidenum">
              <a:rPr lang="en-GB" altLang="en-US" smtClean="0"/>
              <a:pPr/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1411144898"/>
      </p:ext>
    </p:extLst>
  </p:cSld>
  <p:clrMapOvr>
    <a:masterClrMapping/>
  </p:clrMapOvr>
  <p:transition spd="med">
    <p:fade/>
  </p:transition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Quote Magenta" preserve="1">
  <p:cSld name="Quote Magenta">
    <p:bg>
      <p:bgPr>
        <a:solidFill>
          <a:srgbClr val="FF019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>
            <a:extLst>
              <a:ext uri="{FF2B5EF4-FFF2-40B4-BE49-F238E27FC236}">
                <a16:creationId xmlns="" xmlns:a16="http://schemas.microsoft.com/office/drawing/2014/main" id="{3ACB4733-F8F6-47B4-ADF1-481FE2AF5F67}"/>
              </a:ext>
            </a:extLst>
          </p:cNvPr>
          <p:cNvCxnSpPr/>
          <p:nvPr/>
        </p:nvCxnSpPr>
        <p:spPr>
          <a:xfrm>
            <a:off x="609600" y="517525"/>
            <a:ext cx="10972800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10">
            <a:extLst>
              <a:ext uri="{FF2B5EF4-FFF2-40B4-BE49-F238E27FC236}">
                <a16:creationId xmlns="" xmlns:a16="http://schemas.microsoft.com/office/drawing/2014/main" id="{E72F6044-AC90-42A8-92A5-45E81A1AE535}"/>
              </a:ext>
            </a:extLst>
          </p:cNvPr>
          <p:cNvPicPr>
            <a:picLocks/>
          </p:cNvPicPr>
          <p:nvPr>
            <p:custDataLst>
              <p:tags r:id="rId1"/>
            </p:custDataLst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black">
          <a:xfrm>
            <a:off x="632885" y="6454776"/>
            <a:ext cx="1663700" cy="130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4146551" y="1435620"/>
            <a:ext cx="5990167" cy="3371056"/>
          </a:xfrm>
        </p:spPr>
        <p:txBody>
          <a:bodyPr anchor="b">
            <a:normAutofit/>
          </a:bodyPr>
          <a:lstStyle>
            <a:lvl1pPr marL="0" indent="0">
              <a:lnSpc>
                <a:spcPts val="2300"/>
              </a:lnSpc>
              <a:spcAft>
                <a:spcPts val="0"/>
              </a:spcAft>
              <a:buNone/>
              <a:defRPr sz="2200" spc="2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Date Placeholder 4">
            <a:extLst>
              <a:ext uri="{FF2B5EF4-FFF2-40B4-BE49-F238E27FC236}">
                <a16:creationId xmlns="" xmlns:a16="http://schemas.microsoft.com/office/drawing/2014/main" id="{D088057A-E7B8-4788-957F-F3E01E9D2319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7" name="Footer Placeholder 5">
            <a:extLst>
              <a:ext uri="{FF2B5EF4-FFF2-40B4-BE49-F238E27FC236}">
                <a16:creationId xmlns="" xmlns:a16="http://schemas.microsoft.com/office/drawing/2014/main" id="{68CFBCC5-330F-4DF2-821D-80F749E5315D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Confidential and Proprietary Information of Chubb Personal Risk Services. Do Not Distribute.</a:t>
            </a:r>
            <a:endParaRPr lang="en-GB" dirty="0"/>
          </a:p>
        </p:txBody>
      </p:sp>
      <p:sp>
        <p:nvSpPr>
          <p:cNvPr id="8" name="Slide Number Placeholder 6">
            <a:extLst>
              <a:ext uri="{FF2B5EF4-FFF2-40B4-BE49-F238E27FC236}">
                <a16:creationId xmlns="" xmlns:a16="http://schemas.microsoft.com/office/drawing/2014/main" id="{BCA93DEC-1915-46DC-B6F4-E166339F5392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959C9D6-D620-442A-A3E5-C18E057DFD49}" type="slidenum">
              <a:rPr lang="en-GB" altLang="en-US" smtClean="0"/>
              <a:pPr/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429262315"/>
      </p:ext>
    </p:extLst>
  </p:cSld>
  <p:clrMapOvr>
    <a:masterClrMapping/>
  </p:clrMapOvr>
  <p:transition spd="med">
    <p:fade/>
  </p:transition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Quote Dark Blue" preserve="1">
  <p:cSld name="Quote Dark Blue">
    <p:bg>
      <p:bgPr>
        <a:solidFill>
          <a:srgbClr val="150F9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>
            <a:extLst>
              <a:ext uri="{FF2B5EF4-FFF2-40B4-BE49-F238E27FC236}">
                <a16:creationId xmlns="" xmlns:a16="http://schemas.microsoft.com/office/drawing/2014/main" id="{4E1D2DF3-8756-4C0C-BBAD-B4A5277AEEA9}"/>
              </a:ext>
            </a:extLst>
          </p:cNvPr>
          <p:cNvCxnSpPr/>
          <p:nvPr/>
        </p:nvCxnSpPr>
        <p:spPr>
          <a:xfrm>
            <a:off x="609600" y="517525"/>
            <a:ext cx="10972800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10">
            <a:extLst>
              <a:ext uri="{FF2B5EF4-FFF2-40B4-BE49-F238E27FC236}">
                <a16:creationId xmlns="" xmlns:a16="http://schemas.microsoft.com/office/drawing/2014/main" id="{698D766E-9ABA-41CD-B2A8-4FEDAAC7470E}"/>
              </a:ext>
            </a:extLst>
          </p:cNvPr>
          <p:cNvPicPr>
            <a:picLocks/>
          </p:cNvPicPr>
          <p:nvPr>
            <p:custDataLst>
              <p:tags r:id="rId1"/>
            </p:custDataLst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black">
          <a:xfrm>
            <a:off x="632885" y="6454776"/>
            <a:ext cx="1663700" cy="130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4146551" y="1435620"/>
            <a:ext cx="5990167" cy="3371056"/>
          </a:xfrm>
        </p:spPr>
        <p:txBody>
          <a:bodyPr anchor="b">
            <a:normAutofit/>
          </a:bodyPr>
          <a:lstStyle>
            <a:lvl1pPr marL="0" indent="0">
              <a:lnSpc>
                <a:spcPts val="2300"/>
              </a:lnSpc>
              <a:spcAft>
                <a:spcPts val="0"/>
              </a:spcAft>
              <a:buNone/>
              <a:defRPr sz="2200" spc="2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Date Placeholder 4">
            <a:extLst>
              <a:ext uri="{FF2B5EF4-FFF2-40B4-BE49-F238E27FC236}">
                <a16:creationId xmlns="" xmlns:a16="http://schemas.microsoft.com/office/drawing/2014/main" id="{3852AC40-F0F0-4682-A5E2-DD7B449AFADB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7" name="Footer Placeholder 5">
            <a:extLst>
              <a:ext uri="{FF2B5EF4-FFF2-40B4-BE49-F238E27FC236}">
                <a16:creationId xmlns="" xmlns:a16="http://schemas.microsoft.com/office/drawing/2014/main" id="{DF6C3CB4-3CFA-46DD-A7FE-07FA83B910EB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ln>
            <a:noFill/>
          </a:ln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Confidential and Proprietary Information of Chubb Personal Risk Services. Do Not Distribute.</a:t>
            </a:r>
            <a:endParaRPr lang="en-GB" dirty="0"/>
          </a:p>
        </p:txBody>
      </p:sp>
      <p:sp>
        <p:nvSpPr>
          <p:cNvPr id="8" name="Slide Number Placeholder 6">
            <a:extLst>
              <a:ext uri="{FF2B5EF4-FFF2-40B4-BE49-F238E27FC236}">
                <a16:creationId xmlns="" xmlns:a16="http://schemas.microsoft.com/office/drawing/2014/main" id="{E9C28605-D1E7-4DE4-8047-B16816A6ECFB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ln>
            <a:noFill/>
          </a:ln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959C9D6-D620-442A-A3E5-C18E057DFD49}" type="slidenum">
              <a:rPr lang="en-GB" altLang="en-US" smtClean="0"/>
              <a:pPr/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4064234896"/>
      </p:ext>
    </p:extLst>
  </p:cSld>
  <p:clrMapOvr>
    <a:masterClrMapping/>
  </p:clrMapOvr>
  <p:transition spd="med">
    <p:fade/>
  </p:transition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Quote Red" preserve="1">
  <p:cSld name="Quote Red">
    <p:bg>
      <p:bgPr>
        <a:solidFill>
          <a:srgbClr val="F1352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>
            <a:extLst>
              <a:ext uri="{FF2B5EF4-FFF2-40B4-BE49-F238E27FC236}">
                <a16:creationId xmlns="" xmlns:a16="http://schemas.microsoft.com/office/drawing/2014/main" id="{45D8F6F8-7128-4F39-BD49-7EBD46FFC49B}"/>
              </a:ext>
            </a:extLst>
          </p:cNvPr>
          <p:cNvCxnSpPr/>
          <p:nvPr/>
        </p:nvCxnSpPr>
        <p:spPr>
          <a:xfrm>
            <a:off x="609600" y="517525"/>
            <a:ext cx="10972800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10">
            <a:extLst>
              <a:ext uri="{FF2B5EF4-FFF2-40B4-BE49-F238E27FC236}">
                <a16:creationId xmlns="" xmlns:a16="http://schemas.microsoft.com/office/drawing/2014/main" id="{E319A379-AACE-4D9F-851A-347E9F1EC024}"/>
              </a:ext>
            </a:extLst>
          </p:cNvPr>
          <p:cNvPicPr>
            <a:picLocks/>
          </p:cNvPicPr>
          <p:nvPr>
            <p:custDataLst>
              <p:tags r:id="rId1"/>
            </p:custDataLst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black">
          <a:xfrm>
            <a:off x="632885" y="6454776"/>
            <a:ext cx="1663700" cy="130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4146551" y="1435620"/>
            <a:ext cx="5990167" cy="3371056"/>
          </a:xfrm>
        </p:spPr>
        <p:txBody>
          <a:bodyPr anchor="b">
            <a:normAutofit/>
          </a:bodyPr>
          <a:lstStyle>
            <a:lvl1pPr marL="0" indent="0">
              <a:lnSpc>
                <a:spcPts val="2300"/>
              </a:lnSpc>
              <a:spcAft>
                <a:spcPts val="0"/>
              </a:spcAft>
              <a:buNone/>
              <a:defRPr sz="2200" spc="2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Date Placeholder 4">
            <a:extLst>
              <a:ext uri="{FF2B5EF4-FFF2-40B4-BE49-F238E27FC236}">
                <a16:creationId xmlns="" xmlns:a16="http://schemas.microsoft.com/office/drawing/2014/main" id="{E1906C65-1FD9-46C7-8FAA-7AC396A82E2A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7" name="Footer Placeholder 5">
            <a:extLst>
              <a:ext uri="{FF2B5EF4-FFF2-40B4-BE49-F238E27FC236}">
                <a16:creationId xmlns="" xmlns:a16="http://schemas.microsoft.com/office/drawing/2014/main" id="{9D878D5F-C898-4E7C-8685-7BC7849BDFB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Confidential and Proprietary Information of Chubb Personal Risk Services. Do Not Distribute.</a:t>
            </a:r>
            <a:endParaRPr lang="en-GB" dirty="0"/>
          </a:p>
        </p:txBody>
      </p:sp>
      <p:sp>
        <p:nvSpPr>
          <p:cNvPr id="8" name="Slide Number Placeholder 6">
            <a:extLst>
              <a:ext uri="{FF2B5EF4-FFF2-40B4-BE49-F238E27FC236}">
                <a16:creationId xmlns="" xmlns:a16="http://schemas.microsoft.com/office/drawing/2014/main" id="{0F7ED96C-ADF6-48C2-BC3B-2DE7CB163F3B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959C9D6-D620-442A-A3E5-C18E057DFD49}" type="slidenum">
              <a:rPr lang="en-GB" altLang="en-US" smtClean="0"/>
              <a:pPr/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421261670"/>
      </p:ext>
    </p:extLst>
  </p:cSld>
  <p:clrMapOvr>
    <a:masterClrMapping/>
  </p:clrMapOvr>
  <p:transition spd="med">
    <p:fade/>
  </p:transition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Quote Light Grey" preserve="1">
  <p:cSld name="Quote Light Grey">
    <p:bg>
      <p:bgPr>
        <a:solidFill>
          <a:srgbClr val="AFAFA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>
            <a:extLst>
              <a:ext uri="{FF2B5EF4-FFF2-40B4-BE49-F238E27FC236}">
                <a16:creationId xmlns="" xmlns:a16="http://schemas.microsoft.com/office/drawing/2014/main" id="{F4A9B70F-D9ED-4DA9-A40E-1ADDFCF95638}"/>
              </a:ext>
            </a:extLst>
          </p:cNvPr>
          <p:cNvCxnSpPr/>
          <p:nvPr/>
        </p:nvCxnSpPr>
        <p:spPr>
          <a:xfrm>
            <a:off x="609600" y="517525"/>
            <a:ext cx="10972800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10">
            <a:extLst>
              <a:ext uri="{FF2B5EF4-FFF2-40B4-BE49-F238E27FC236}">
                <a16:creationId xmlns="" xmlns:a16="http://schemas.microsoft.com/office/drawing/2014/main" id="{B48070E5-1D80-481B-9C93-14B0E658290F}"/>
              </a:ext>
            </a:extLst>
          </p:cNvPr>
          <p:cNvPicPr>
            <a:picLocks/>
          </p:cNvPicPr>
          <p:nvPr>
            <p:custDataLst>
              <p:tags r:id="rId1"/>
            </p:custDataLst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black">
          <a:xfrm>
            <a:off x="632885" y="6454776"/>
            <a:ext cx="1663700" cy="130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4146551" y="1435620"/>
            <a:ext cx="5990167" cy="3371056"/>
          </a:xfrm>
        </p:spPr>
        <p:txBody>
          <a:bodyPr anchor="b">
            <a:normAutofit/>
          </a:bodyPr>
          <a:lstStyle>
            <a:lvl1pPr marL="0" indent="0">
              <a:lnSpc>
                <a:spcPts val="2300"/>
              </a:lnSpc>
              <a:spcAft>
                <a:spcPts val="0"/>
              </a:spcAft>
              <a:buNone/>
              <a:defRPr sz="2200" spc="2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Date Placeholder 4">
            <a:extLst>
              <a:ext uri="{FF2B5EF4-FFF2-40B4-BE49-F238E27FC236}">
                <a16:creationId xmlns="" xmlns:a16="http://schemas.microsoft.com/office/drawing/2014/main" id="{BA5FE847-7CC4-4167-8DF6-9DEC647578A2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7" name="Footer Placeholder 5">
            <a:extLst>
              <a:ext uri="{FF2B5EF4-FFF2-40B4-BE49-F238E27FC236}">
                <a16:creationId xmlns="" xmlns:a16="http://schemas.microsoft.com/office/drawing/2014/main" id="{20D8F5F6-21E0-4B56-BA8F-B9AB87B30EFB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Confidential and Proprietary Information of Chubb Personal Risk Services. Do Not Distribute.</a:t>
            </a:r>
            <a:endParaRPr lang="en-GB" dirty="0"/>
          </a:p>
        </p:txBody>
      </p:sp>
      <p:sp>
        <p:nvSpPr>
          <p:cNvPr id="8" name="Slide Number Placeholder 6">
            <a:extLst>
              <a:ext uri="{FF2B5EF4-FFF2-40B4-BE49-F238E27FC236}">
                <a16:creationId xmlns="" xmlns:a16="http://schemas.microsoft.com/office/drawing/2014/main" id="{68C4ACE6-2297-4AA8-B4B2-2EDDB5F18A50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959C9D6-D620-442A-A3E5-C18E057DFD49}" type="slidenum">
              <a:rPr lang="en-GB" altLang="en-US" smtClean="0"/>
              <a:pPr/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3973735914"/>
      </p:ext>
    </p:extLst>
  </p:cSld>
  <p:clrMapOvr>
    <a:masterClrMapping/>
  </p:clrMapOvr>
  <p:transition spd="med">
    <p:fade/>
  </p:transition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Quote Green" preserve="1">
  <p:cSld name="Quote Green">
    <p:bg>
      <p:bgPr>
        <a:solidFill>
          <a:srgbClr val="7ACB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>
            <a:extLst>
              <a:ext uri="{FF2B5EF4-FFF2-40B4-BE49-F238E27FC236}">
                <a16:creationId xmlns="" xmlns:a16="http://schemas.microsoft.com/office/drawing/2014/main" id="{B3919271-1DBD-4553-A1BF-F9E502A30AEF}"/>
              </a:ext>
            </a:extLst>
          </p:cNvPr>
          <p:cNvCxnSpPr/>
          <p:nvPr/>
        </p:nvCxnSpPr>
        <p:spPr>
          <a:xfrm>
            <a:off x="609600" y="517525"/>
            <a:ext cx="10972800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10">
            <a:extLst>
              <a:ext uri="{FF2B5EF4-FFF2-40B4-BE49-F238E27FC236}">
                <a16:creationId xmlns="" xmlns:a16="http://schemas.microsoft.com/office/drawing/2014/main" id="{1654A695-FBDC-469C-8637-7932FA941B52}"/>
              </a:ext>
            </a:extLst>
          </p:cNvPr>
          <p:cNvPicPr>
            <a:picLocks/>
          </p:cNvPicPr>
          <p:nvPr>
            <p:custDataLst>
              <p:tags r:id="rId1"/>
            </p:custDataLst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black">
          <a:xfrm>
            <a:off x="632885" y="6454776"/>
            <a:ext cx="1663700" cy="130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4146551" y="1435620"/>
            <a:ext cx="5990167" cy="3371056"/>
          </a:xfrm>
        </p:spPr>
        <p:txBody>
          <a:bodyPr anchor="b">
            <a:normAutofit/>
          </a:bodyPr>
          <a:lstStyle>
            <a:lvl1pPr marL="0" indent="0">
              <a:lnSpc>
                <a:spcPts val="2300"/>
              </a:lnSpc>
              <a:spcAft>
                <a:spcPts val="0"/>
              </a:spcAft>
              <a:buNone/>
              <a:defRPr sz="2200" spc="2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Date Placeholder 4">
            <a:extLst>
              <a:ext uri="{FF2B5EF4-FFF2-40B4-BE49-F238E27FC236}">
                <a16:creationId xmlns="" xmlns:a16="http://schemas.microsoft.com/office/drawing/2014/main" id="{D09AA99F-856C-4159-BD19-827111D322FD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7" name="Footer Placeholder 5">
            <a:extLst>
              <a:ext uri="{FF2B5EF4-FFF2-40B4-BE49-F238E27FC236}">
                <a16:creationId xmlns="" xmlns:a16="http://schemas.microsoft.com/office/drawing/2014/main" id="{9FEDEA3F-4EAA-49ED-9742-D99834966F8D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Confidential and Proprietary Information of Chubb Personal Risk Services. Do Not Distribute.</a:t>
            </a:r>
            <a:endParaRPr lang="en-GB" dirty="0"/>
          </a:p>
        </p:txBody>
      </p:sp>
      <p:sp>
        <p:nvSpPr>
          <p:cNvPr id="8" name="Slide Number Placeholder 6">
            <a:extLst>
              <a:ext uri="{FF2B5EF4-FFF2-40B4-BE49-F238E27FC236}">
                <a16:creationId xmlns="" xmlns:a16="http://schemas.microsoft.com/office/drawing/2014/main" id="{EE1FB0EF-E1A1-46E2-9B3F-C014EB0F1624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959C9D6-D620-442A-A3E5-C18E057DFD49}" type="slidenum">
              <a:rPr lang="en-GB" altLang="en-US" smtClean="0"/>
              <a:pPr/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168813404"/>
      </p:ext>
    </p:extLst>
  </p:cSld>
  <p:clrMapOvr>
    <a:masterClrMapping/>
  </p:clrMapOvr>
  <p:transition spd="med"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4">
            <a:extLst>
              <a:ext uri="{FF2B5EF4-FFF2-40B4-BE49-F238E27FC236}">
                <a16:creationId xmlns="" xmlns:a16="http://schemas.microsoft.com/office/drawing/2014/main" id="{1B9E995A-2535-4AFA-9493-314838BE687D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Confidential and Proprietary Information of Chubb Personal Risk Services. Do Not Distribute.</a:t>
            </a:r>
            <a:endParaRPr lang="en-GB" dirty="0"/>
          </a:p>
        </p:txBody>
      </p:sp>
      <p:sp>
        <p:nvSpPr>
          <p:cNvPr id="3" name="Slide Number Placeholder 5">
            <a:extLst>
              <a:ext uri="{FF2B5EF4-FFF2-40B4-BE49-F238E27FC236}">
                <a16:creationId xmlns="" xmlns:a16="http://schemas.microsoft.com/office/drawing/2014/main" id="{7D69486A-F0B2-4A45-A904-12839EF36E5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A2628D6-719F-4F1C-AF1F-5468917D2A5E}" type="slidenum">
              <a:rPr lang="en-GB" altLang="en-US" smtClean="0"/>
              <a:pPr/>
              <a:t>‹#›</a:t>
            </a:fld>
            <a:endParaRPr lang="en-GB" alt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E3E139E5-B801-4265-B599-66117D5F01A7}"/>
              </a:ext>
            </a:extLst>
          </p:cNvPr>
          <p:cNvSpPr>
            <a:spLocks noGrp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79151120"/>
      </p:ext>
    </p:extLst>
  </p:cSld>
  <p:clrMapOvr>
    <a:masterClrMapping/>
  </p:clrMapOvr>
  <p:transition spd="med">
    <p:fade/>
  </p:transition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Closing Slide Turquoise" type="blank" preserve="1">
  <p:cSld name="Closing Slide Turquois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="" xmlns:a16="http://schemas.microsoft.com/office/drawing/2014/main" id="{F2ECABA0-7E32-4740-A1F8-541C74EF5007}"/>
              </a:ext>
            </a:extLst>
          </p:cNvPr>
          <p:cNvSpPr txBox="1"/>
          <p:nvPr/>
        </p:nvSpPr>
        <p:spPr>
          <a:xfrm>
            <a:off x="624418" y="3270251"/>
            <a:ext cx="4222749" cy="430213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800" spc="-50" dirty="0">
                <a:solidFill>
                  <a:schemeClr val="bg1"/>
                </a:solidFill>
                <a:latin typeface="+mn-lt"/>
                <a:cs typeface="+mn-cs"/>
              </a:rPr>
              <a:t>Chubb. Insured.</a:t>
            </a:r>
          </a:p>
        </p:txBody>
      </p:sp>
    </p:spTree>
    <p:extLst>
      <p:ext uri="{BB962C8B-B14F-4D97-AF65-F5344CB8AC3E}">
        <p14:creationId xmlns:p14="http://schemas.microsoft.com/office/powerpoint/2010/main" val="1901059502"/>
      </p:ext>
    </p:extLst>
  </p:cSld>
  <p:clrMapOvr>
    <a:masterClrMapping/>
  </p:clrMapOvr>
  <p:transition spd="med">
    <p:fade/>
  </p:transition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Closing Slide Orange" type="blank" preserve="1">
  <p:cSld name="Closing Slide Orange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="" xmlns:a16="http://schemas.microsoft.com/office/drawing/2014/main" id="{9BB24543-46AB-43E1-96A6-4A7B0BB67A0F}"/>
              </a:ext>
            </a:extLst>
          </p:cNvPr>
          <p:cNvSpPr txBox="1"/>
          <p:nvPr/>
        </p:nvSpPr>
        <p:spPr>
          <a:xfrm>
            <a:off x="624418" y="3270251"/>
            <a:ext cx="4222749" cy="430213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800" spc="-50" dirty="0">
                <a:solidFill>
                  <a:schemeClr val="bg1"/>
                </a:solidFill>
                <a:latin typeface="+mn-lt"/>
                <a:cs typeface="+mn-cs"/>
              </a:rPr>
              <a:t>Chubb. Insured.</a:t>
            </a:r>
          </a:p>
        </p:txBody>
      </p:sp>
      <p:sp>
        <p:nvSpPr>
          <p:cNvPr id="3" name="Footer Placeholder 1"/>
          <p:cNvSpPr>
            <a:spLocks noGrp="1"/>
          </p:cNvSpPr>
          <p:nvPr>
            <p:ph type="ftr" sz="quarter" idx="3"/>
          </p:nvPr>
        </p:nvSpPr>
        <p:spPr>
          <a:xfrm>
            <a:off x="2227072" y="6303011"/>
            <a:ext cx="7737856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8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Confidential and Proprietary Information of Chubb Personal Risk Services. Do Not Distribute.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91462261"/>
      </p:ext>
    </p:extLst>
  </p:cSld>
  <p:clrMapOvr>
    <a:masterClrMapping/>
  </p:clrMapOvr>
  <p:transition spd="med">
    <p:fade/>
  </p:transition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Closing Slide Purple" type="blank" preserve="1">
  <p:cSld name="Closing Slide Purple">
    <p:bg>
      <p:bgPr>
        <a:solidFill>
          <a:srgbClr val="6E27C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="" xmlns:a16="http://schemas.microsoft.com/office/drawing/2014/main" id="{987F59D9-BB72-4DB0-BDC4-B3B0A9C70F3F}"/>
              </a:ext>
            </a:extLst>
          </p:cNvPr>
          <p:cNvSpPr txBox="1"/>
          <p:nvPr/>
        </p:nvSpPr>
        <p:spPr>
          <a:xfrm>
            <a:off x="624418" y="3270251"/>
            <a:ext cx="4222749" cy="430213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800" spc="-50" dirty="0">
                <a:solidFill>
                  <a:schemeClr val="bg1"/>
                </a:solidFill>
                <a:latin typeface="+mn-lt"/>
                <a:cs typeface="+mn-cs"/>
              </a:rPr>
              <a:t>Chubb. Insured.</a:t>
            </a:r>
          </a:p>
        </p:txBody>
      </p:sp>
    </p:spTree>
    <p:extLst>
      <p:ext uri="{BB962C8B-B14F-4D97-AF65-F5344CB8AC3E}">
        <p14:creationId xmlns:p14="http://schemas.microsoft.com/office/powerpoint/2010/main" val="3669369181"/>
      </p:ext>
    </p:extLst>
  </p:cSld>
  <p:clrMapOvr>
    <a:masterClrMapping/>
  </p:clrMapOvr>
  <p:transition spd="med">
    <p:fade/>
  </p:transition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Closing Slide Yellow" type="blank" preserve="1">
  <p:cSld name="Closing Slide Yellow">
    <p:bg>
      <p:bgPr>
        <a:solidFill>
          <a:srgbClr val="FFB61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="" xmlns:a16="http://schemas.microsoft.com/office/drawing/2014/main" id="{20414AE2-4341-402E-B1B3-DE9BAC13C927}"/>
              </a:ext>
            </a:extLst>
          </p:cNvPr>
          <p:cNvSpPr txBox="1"/>
          <p:nvPr/>
        </p:nvSpPr>
        <p:spPr>
          <a:xfrm>
            <a:off x="624418" y="3270251"/>
            <a:ext cx="4222749" cy="430213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800" spc="-50" dirty="0">
                <a:solidFill>
                  <a:schemeClr val="bg1"/>
                </a:solidFill>
                <a:latin typeface="+mn-lt"/>
                <a:cs typeface="+mn-cs"/>
              </a:rPr>
              <a:t>Chubb. Insured.</a:t>
            </a:r>
          </a:p>
        </p:txBody>
      </p:sp>
    </p:spTree>
    <p:extLst>
      <p:ext uri="{BB962C8B-B14F-4D97-AF65-F5344CB8AC3E}">
        <p14:creationId xmlns:p14="http://schemas.microsoft.com/office/powerpoint/2010/main" val="2555756906"/>
      </p:ext>
    </p:extLst>
  </p:cSld>
  <p:clrMapOvr>
    <a:masterClrMapping/>
  </p:clrMapOvr>
  <p:transition spd="med">
    <p:fade/>
  </p:transition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Closing Slide Magenta" type="blank" preserve="1">
  <p:cSld name="Closing Slide Magenta">
    <p:bg>
      <p:bgPr>
        <a:solidFill>
          <a:srgbClr val="FF019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="" xmlns:a16="http://schemas.microsoft.com/office/drawing/2014/main" id="{4F97E855-2FA5-47D5-BA1B-7C5478F53886}"/>
              </a:ext>
            </a:extLst>
          </p:cNvPr>
          <p:cNvSpPr txBox="1"/>
          <p:nvPr/>
        </p:nvSpPr>
        <p:spPr>
          <a:xfrm>
            <a:off x="624418" y="3270251"/>
            <a:ext cx="4222749" cy="430213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800" spc="-50" dirty="0">
                <a:solidFill>
                  <a:schemeClr val="bg1"/>
                </a:solidFill>
                <a:latin typeface="+mn-lt"/>
                <a:cs typeface="+mn-cs"/>
              </a:rPr>
              <a:t>Chubb. Insured.</a:t>
            </a:r>
          </a:p>
        </p:txBody>
      </p:sp>
    </p:spTree>
    <p:extLst>
      <p:ext uri="{BB962C8B-B14F-4D97-AF65-F5344CB8AC3E}">
        <p14:creationId xmlns:p14="http://schemas.microsoft.com/office/powerpoint/2010/main" val="4100661064"/>
      </p:ext>
    </p:extLst>
  </p:cSld>
  <p:clrMapOvr>
    <a:masterClrMapping/>
  </p:clrMapOvr>
  <p:transition spd="med">
    <p:fade/>
  </p:transition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Closing Slide Dark Blue" type="blank" preserve="1">
  <p:cSld name="Closing Slide Dark Blue">
    <p:bg>
      <p:bgPr>
        <a:solidFill>
          <a:srgbClr val="150F9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="" xmlns:a16="http://schemas.microsoft.com/office/drawing/2014/main" id="{6AF283FC-CBE6-41AC-8067-AFC84901204E}"/>
              </a:ext>
            </a:extLst>
          </p:cNvPr>
          <p:cNvSpPr txBox="1"/>
          <p:nvPr/>
        </p:nvSpPr>
        <p:spPr>
          <a:xfrm>
            <a:off x="624418" y="3270251"/>
            <a:ext cx="4222749" cy="430213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800" spc="-50" dirty="0">
                <a:solidFill>
                  <a:schemeClr val="bg1"/>
                </a:solidFill>
                <a:latin typeface="+mn-lt"/>
                <a:cs typeface="+mn-cs"/>
              </a:rPr>
              <a:t>Chubb. Insured.</a:t>
            </a:r>
          </a:p>
        </p:txBody>
      </p:sp>
    </p:spTree>
    <p:extLst>
      <p:ext uri="{BB962C8B-B14F-4D97-AF65-F5344CB8AC3E}">
        <p14:creationId xmlns:p14="http://schemas.microsoft.com/office/powerpoint/2010/main" val="2484674595"/>
      </p:ext>
    </p:extLst>
  </p:cSld>
  <p:clrMapOvr>
    <a:masterClrMapping/>
  </p:clrMapOvr>
  <p:transition spd="med">
    <p:fade/>
  </p:transition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Closing Slide Red" type="blank" preserve="1">
  <p:cSld name="Closing Slide Red">
    <p:bg>
      <p:bgPr>
        <a:solidFill>
          <a:srgbClr val="F1352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="" xmlns:a16="http://schemas.microsoft.com/office/drawing/2014/main" id="{AEE3282C-E485-4773-982D-D2718007674B}"/>
              </a:ext>
            </a:extLst>
          </p:cNvPr>
          <p:cNvSpPr txBox="1"/>
          <p:nvPr/>
        </p:nvSpPr>
        <p:spPr>
          <a:xfrm>
            <a:off x="624418" y="3270251"/>
            <a:ext cx="4222749" cy="430213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800" spc="-50" dirty="0">
                <a:solidFill>
                  <a:schemeClr val="bg1"/>
                </a:solidFill>
                <a:latin typeface="+mn-lt"/>
                <a:cs typeface="+mn-cs"/>
              </a:rPr>
              <a:t>Chubb. Insured.</a:t>
            </a:r>
          </a:p>
        </p:txBody>
      </p:sp>
    </p:spTree>
    <p:extLst>
      <p:ext uri="{BB962C8B-B14F-4D97-AF65-F5344CB8AC3E}">
        <p14:creationId xmlns:p14="http://schemas.microsoft.com/office/powerpoint/2010/main" val="2947033797"/>
      </p:ext>
    </p:extLst>
  </p:cSld>
  <p:clrMapOvr>
    <a:masterClrMapping/>
  </p:clrMapOvr>
  <p:transition spd="med">
    <p:fade/>
  </p:transition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Closing Slide Light Grey" type="blank" preserve="1">
  <p:cSld name="Closing Slide Light Grey">
    <p:bg>
      <p:bgPr>
        <a:solidFill>
          <a:srgbClr val="AFAFA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="" xmlns:a16="http://schemas.microsoft.com/office/drawing/2014/main" id="{B1E0A18F-FD10-4C70-A88A-69DA867E94A8}"/>
              </a:ext>
            </a:extLst>
          </p:cNvPr>
          <p:cNvSpPr txBox="1"/>
          <p:nvPr/>
        </p:nvSpPr>
        <p:spPr>
          <a:xfrm>
            <a:off x="624418" y="3270251"/>
            <a:ext cx="4222749" cy="430213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800" spc="-50" dirty="0">
                <a:solidFill>
                  <a:schemeClr val="bg1"/>
                </a:solidFill>
                <a:latin typeface="+mn-lt"/>
                <a:cs typeface="+mn-cs"/>
              </a:rPr>
              <a:t>Chubb. Insured.</a:t>
            </a:r>
          </a:p>
        </p:txBody>
      </p:sp>
    </p:spTree>
    <p:extLst>
      <p:ext uri="{BB962C8B-B14F-4D97-AF65-F5344CB8AC3E}">
        <p14:creationId xmlns:p14="http://schemas.microsoft.com/office/powerpoint/2010/main" val="682735489"/>
      </p:ext>
    </p:extLst>
  </p:cSld>
  <p:clrMapOvr>
    <a:masterClrMapping/>
  </p:clrMapOvr>
  <p:transition spd="med">
    <p:fade/>
  </p:transition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Closing Slide Green" type="blank" preserve="1">
  <p:cSld name="Closing Slide Green">
    <p:bg>
      <p:bgPr>
        <a:solidFill>
          <a:srgbClr val="7ACB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="" xmlns:a16="http://schemas.microsoft.com/office/drawing/2014/main" id="{881A99D4-C019-4167-A330-3C51DEB43A25}"/>
              </a:ext>
            </a:extLst>
          </p:cNvPr>
          <p:cNvSpPr txBox="1"/>
          <p:nvPr/>
        </p:nvSpPr>
        <p:spPr>
          <a:xfrm>
            <a:off x="624418" y="3270251"/>
            <a:ext cx="4222749" cy="430213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800" spc="-50" dirty="0">
                <a:solidFill>
                  <a:schemeClr val="bg1"/>
                </a:solidFill>
                <a:latin typeface="+mn-lt"/>
                <a:cs typeface="+mn-cs"/>
              </a:rPr>
              <a:t>Chubb. Insured.</a:t>
            </a:r>
          </a:p>
        </p:txBody>
      </p:sp>
    </p:spTree>
    <p:extLst>
      <p:ext uri="{BB962C8B-B14F-4D97-AF65-F5344CB8AC3E}">
        <p14:creationId xmlns:p14="http://schemas.microsoft.com/office/powerpoint/2010/main" val="3114331881"/>
      </p:ext>
    </p:extLst>
  </p:cSld>
  <p:clrMapOvr>
    <a:masterClrMapping/>
  </p:clrMapOvr>
  <p:transition spd="med">
    <p:fade/>
  </p:transition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P 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1" hidden="1">
            <a:extLst>
              <a:ext uri="{FF2B5EF4-FFF2-40B4-BE49-F238E27FC236}">
                <a16:creationId xmlns="" xmlns:a16="http://schemas.microsoft.com/office/drawing/2014/main" id="{179DA58C-9F38-4D87-B33C-07894B80C5B6}"/>
              </a:ext>
            </a:extLst>
          </p:cNvPr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2118" y="1589"/>
          <a:ext cx="2116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0523" name="think-cell Slide" r:id="rId5" imgW="360" imgH="360" progId="TCLayout.ActiveDocument.1">
                  <p:embed/>
                </p:oleObj>
              </mc:Choice>
              <mc:Fallback>
                <p:oleObj name="think-cell Slide" r:id="rId5" imgW="360" imgH="360" progId="TCLayout.ActiveDocument.1">
                  <p:embed/>
                  <p:pic>
                    <p:nvPicPr>
                      <p:cNvPr id="4" name="Object 1" hidden="1">
                        <a:extLst>
                          <a:ext uri="{FF2B5EF4-FFF2-40B4-BE49-F238E27FC236}">
                            <a16:creationId xmlns="" xmlns:a16="http://schemas.microsoft.com/office/drawing/2014/main" id="{179DA58C-9F38-4D87-B33C-07894B80C5B6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18" y="1589"/>
                        <a:ext cx="2116" cy="15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5" name="Straight Connector 4">
            <a:extLst>
              <a:ext uri="{FF2B5EF4-FFF2-40B4-BE49-F238E27FC236}">
                <a16:creationId xmlns="" xmlns:a16="http://schemas.microsoft.com/office/drawing/2014/main" id="{19D85BEF-8D0A-4777-A303-8563DA7F44DA}"/>
              </a:ext>
            </a:extLst>
          </p:cNvPr>
          <p:cNvCxnSpPr/>
          <p:nvPr/>
        </p:nvCxnSpPr>
        <p:spPr>
          <a:xfrm>
            <a:off x="624418" y="517525"/>
            <a:ext cx="10957983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3">
            <a:extLst>
              <a:ext uri="{FF2B5EF4-FFF2-40B4-BE49-F238E27FC236}">
                <a16:creationId xmlns="" xmlns:a16="http://schemas.microsoft.com/office/drawing/2014/main" id="{70EF260B-AA02-43EB-9E4E-BCEBB8878EF6}"/>
              </a:ext>
            </a:extLst>
          </p:cNvPr>
          <p:cNvPicPr>
            <a:picLocks/>
          </p:cNvPicPr>
          <p:nvPr>
            <p:custDataLst>
              <p:tags r:id="rId3"/>
            </p:custDataLst>
          </p:nvPr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5001" y="6453189"/>
            <a:ext cx="1672167" cy="130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8" name="SP Agenda Section" hidden="1">
            <a:extLst>
              <a:ext uri="{FF2B5EF4-FFF2-40B4-BE49-F238E27FC236}">
                <a16:creationId xmlns="" xmlns:a16="http://schemas.microsoft.com/office/drawing/2014/main" id="{CAC166DA-3F57-464B-9F4D-651A39B434AF}"/>
              </a:ext>
            </a:extLst>
          </p:cNvPr>
          <p:cNvGrpSpPr>
            <a:grpSpLocks/>
          </p:cNvGrpSpPr>
          <p:nvPr/>
        </p:nvGrpSpPr>
        <p:grpSpPr bwMode="auto">
          <a:xfrm>
            <a:off x="1797051" y="2085975"/>
            <a:ext cx="8657167" cy="368300"/>
            <a:chOff x="1797664" y="2085631"/>
            <a:chExt cx="8657274" cy="369332"/>
          </a:xfrm>
        </p:grpSpPr>
        <p:sp>
          <p:nvSpPr>
            <p:cNvPr id="9" name="Textbox" hidden="1">
              <a:extLst>
                <a:ext uri="{FF2B5EF4-FFF2-40B4-BE49-F238E27FC236}">
                  <a16:creationId xmlns="" xmlns:a16="http://schemas.microsoft.com/office/drawing/2014/main" id="{5E0FE948-CB8C-44A9-BB77-621FF6228BB6}"/>
                </a:ext>
              </a:extLst>
            </p:cNvPr>
            <p:cNvSpPr txBox="1">
              <a:spLocks/>
            </p:cNvSpPr>
            <p:nvPr/>
          </p:nvSpPr>
          <p:spPr>
            <a:xfrm>
              <a:off x="2267570" y="2085631"/>
              <a:ext cx="3843914" cy="369332"/>
            </a:xfrm>
            <a:prstGeom prst="rect">
              <a:avLst/>
            </a:prstGeom>
            <a:noFill/>
          </p:spPr>
          <p:txBody>
            <a:bodyPr anchor="ctr">
              <a:normAutofit/>
            </a:bodyPr>
            <a:lstStyle/>
            <a:p>
              <a:pPr defTabSz="7000700" eaLnBrk="0" hangingPunct="0">
                <a:tabLst>
                  <a:tab pos="7134047" algn="l"/>
                </a:tabLst>
                <a:defRPr/>
              </a:pPr>
              <a:r>
                <a:rPr lang="en-US" sz="1050" dirty="0"/>
                <a:t>&lt;TEXT&gt;</a:t>
              </a:r>
            </a:p>
          </p:txBody>
        </p:sp>
        <p:sp>
          <p:nvSpPr>
            <p:cNvPr id="10" name="Textbox" hidden="1">
              <a:extLst>
                <a:ext uri="{FF2B5EF4-FFF2-40B4-BE49-F238E27FC236}">
                  <a16:creationId xmlns="" xmlns:a16="http://schemas.microsoft.com/office/drawing/2014/main" id="{36DD6577-9B45-405A-9BE6-27E8F3FE2B31}"/>
                </a:ext>
              </a:extLst>
            </p:cNvPr>
            <p:cNvSpPr txBox="1">
              <a:spLocks/>
            </p:cNvSpPr>
            <p:nvPr/>
          </p:nvSpPr>
          <p:spPr>
            <a:xfrm>
              <a:off x="1797664" y="2085631"/>
              <a:ext cx="378887" cy="369332"/>
            </a:xfrm>
            <a:prstGeom prst="rect">
              <a:avLst/>
            </a:prstGeom>
            <a:noFill/>
          </p:spPr>
          <p:txBody>
            <a:bodyPr wrap="none" anchor="ctr"/>
            <a:lstStyle/>
            <a:p>
              <a:pPr algn="ctr" eaLnBrk="0" hangingPunct="0">
                <a:defRPr/>
              </a:pPr>
              <a:r>
                <a:rPr lang="en-US" sz="1050" dirty="0"/>
                <a:t>&lt;N&gt;</a:t>
              </a:r>
            </a:p>
          </p:txBody>
        </p:sp>
        <p:sp>
          <p:nvSpPr>
            <p:cNvPr id="11" name="Textbox" hidden="1">
              <a:extLst>
                <a:ext uri="{FF2B5EF4-FFF2-40B4-BE49-F238E27FC236}">
                  <a16:creationId xmlns="" xmlns:a16="http://schemas.microsoft.com/office/drawing/2014/main" id="{FA545685-60AD-40F2-9D59-B90CD7350767}"/>
                </a:ext>
              </a:extLst>
            </p:cNvPr>
            <p:cNvSpPr txBox="1">
              <a:spLocks/>
            </p:cNvSpPr>
            <p:nvPr/>
          </p:nvSpPr>
          <p:spPr>
            <a:xfrm>
              <a:off x="9817813" y="2085631"/>
              <a:ext cx="637125" cy="369332"/>
            </a:xfrm>
            <a:prstGeom prst="rect">
              <a:avLst/>
            </a:prstGeom>
            <a:noFill/>
          </p:spPr>
          <p:txBody>
            <a:bodyPr wrap="none" anchor="ctr"/>
            <a:lstStyle/>
            <a:p>
              <a:pPr algn="r" eaLnBrk="0" hangingPunct="0">
                <a:defRPr/>
              </a:pPr>
              <a:r>
                <a:rPr lang="en-US" sz="1050" dirty="0"/>
                <a:t>&lt;P&gt;</a:t>
              </a:r>
            </a:p>
          </p:txBody>
        </p:sp>
        <p:sp>
          <p:nvSpPr>
            <p:cNvPr id="12" name="Textbox" hidden="1">
              <a:extLst>
                <a:ext uri="{FF2B5EF4-FFF2-40B4-BE49-F238E27FC236}">
                  <a16:creationId xmlns="" xmlns:a16="http://schemas.microsoft.com/office/drawing/2014/main" id="{C970B558-F5B3-4D5E-8915-C2921C73C87C}"/>
                </a:ext>
              </a:extLst>
            </p:cNvPr>
            <p:cNvSpPr txBox="1">
              <a:spLocks/>
            </p:cNvSpPr>
            <p:nvPr/>
          </p:nvSpPr>
          <p:spPr>
            <a:xfrm>
              <a:off x="7696886" y="2085631"/>
              <a:ext cx="1257316" cy="369332"/>
            </a:xfrm>
            <a:prstGeom prst="rect">
              <a:avLst/>
            </a:prstGeom>
            <a:noFill/>
          </p:spPr>
          <p:txBody>
            <a:bodyPr wrap="none" anchor="ctr"/>
            <a:lstStyle/>
            <a:p>
              <a:pPr eaLnBrk="0" hangingPunct="0">
                <a:defRPr/>
              </a:pPr>
              <a:r>
                <a:rPr lang="en-US" sz="1050" dirty="0"/>
                <a:t>&lt;TIMESLOT&gt;</a:t>
              </a:r>
            </a:p>
          </p:txBody>
        </p:sp>
        <p:sp>
          <p:nvSpPr>
            <p:cNvPr id="13" name="Textbox" hidden="1">
              <a:extLst>
                <a:ext uri="{FF2B5EF4-FFF2-40B4-BE49-F238E27FC236}">
                  <a16:creationId xmlns="" xmlns:a16="http://schemas.microsoft.com/office/drawing/2014/main" id="{51DCA8BE-A76A-4051-B593-5DEF4F92BEE2}"/>
                </a:ext>
              </a:extLst>
            </p:cNvPr>
            <p:cNvSpPr txBox="1">
              <a:spLocks/>
            </p:cNvSpPr>
            <p:nvPr/>
          </p:nvSpPr>
          <p:spPr>
            <a:xfrm>
              <a:off x="6208852" y="2085631"/>
              <a:ext cx="1388551" cy="369332"/>
            </a:xfrm>
            <a:prstGeom prst="rect">
              <a:avLst/>
            </a:prstGeom>
            <a:noFill/>
          </p:spPr>
          <p:txBody>
            <a:bodyPr wrap="none" anchor="ctr"/>
            <a:lstStyle/>
            <a:p>
              <a:pPr eaLnBrk="0" hangingPunct="0">
                <a:defRPr/>
              </a:pPr>
              <a:r>
                <a:rPr lang="en-US" sz="1050" dirty="0"/>
                <a:t>&lt;RESPONSIBLE&gt;</a:t>
              </a:r>
            </a:p>
          </p:txBody>
        </p:sp>
        <p:sp>
          <p:nvSpPr>
            <p:cNvPr id="14" name="Textbox" hidden="1">
              <a:extLst>
                <a:ext uri="{FF2B5EF4-FFF2-40B4-BE49-F238E27FC236}">
                  <a16:creationId xmlns="" xmlns:a16="http://schemas.microsoft.com/office/drawing/2014/main" id="{B4A21486-0228-4665-9ABD-10228510F674}"/>
                </a:ext>
              </a:extLst>
            </p:cNvPr>
            <p:cNvSpPr txBox="1">
              <a:spLocks/>
            </p:cNvSpPr>
            <p:nvPr/>
          </p:nvSpPr>
          <p:spPr>
            <a:xfrm>
              <a:off x="9043103" y="2085631"/>
              <a:ext cx="685809" cy="369332"/>
            </a:xfrm>
            <a:prstGeom prst="rect">
              <a:avLst/>
            </a:prstGeom>
            <a:noFill/>
          </p:spPr>
          <p:txBody>
            <a:bodyPr wrap="none" anchor="ctr"/>
            <a:lstStyle/>
            <a:p>
              <a:pPr eaLnBrk="0" hangingPunct="0">
                <a:defRPr/>
              </a:pPr>
              <a:r>
                <a:rPr lang="en-US" sz="1050" dirty="0"/>
                <a:t>&lt;DURATION&gt;</a:t>
              </a:r>
            </a:p>
          </p:txBody>
        </p:sp>
      </p:grpSp>
      <p:grpSp>
        <p:nvGrpSpPr>
          <p:cNvPr id="15" name="SP Agenda Section Highlight" hidden="1">
            <a:extLst>
              <a:ext uri="{FF2B5EF4-FFF2-40B4-BE49-F238E27FC236}">
                <a16:creationId xmlns="" xmlns:a16="http://schemas.microsoft.com/office/drawing/2014/main" id="{61974409-4CF7-41D9-9259-1C2F64B73026}"/>
              </a:ext>
            </a:extLst>
          </p:cNvPr>
          <p:cNvGrpSpPr>
            <a:grpSpLocks/>
          </p:cNvGrpSpPr>
          <p:nvPr/>
        </p:nvGrpSpPr>
        <p:grpSpPr>
          <a:xfrm>
            <a:off x="1797664" y="2616963"/>
            <a:ext cx="8657275" cy="369332"/>
            <a:chOff x="1797664" y="2616963"/>
            <a:chExt cx="8657274" cy="369332"/>
          </a:xfrm>
          <a:solidFill>
            <a:schemeClr val="accent1">
              <a:lumMod val="60000"/>
              <a:lumOff val="40000"/>
            </a:schemeClr>
          </a:solidFill>
        </p:grpSpPr>
        <p:sp>
          <p:nvSpPr>
            <p:cNvPr id="16" name="Textbox" hidden="1">
              <a:extLst>
                <a:ext uri="{FF2B5EF4-FFF2-40B4-BE49-F238E27FC236}">
                  <a16:creationId xmlns="" xmlns:a16="http://schemas.microsoft.com/office/drawing/2014/main" id="{88F7BFFF-9A07-450D-9CEA-A78CBADF902C}"/>
                </a:ext>
              </a:extLst>
            </p:cNvPr>
            <p:cNvSpPr txBox="1">
              <a:spLocks/>
            </p:cNvSpPr>
            <p:nvPr/>
          </p:nvSpPr>
          <p:spPr>
            <a:xfrm>
              <a:off x="2267220" y="2616963"/>
              <a:ext cx="3843347" cy="369332"/>
            </a:xfrm>
            <a:prstGeom prst="rect">
              <a:avLst/>
            </a:prstGeom>
            <a:grpFill/>
          </p:spPr>
          <p:txBody>
            <a:bodyPr anchor="ctr">
              <a:normAutofit/>
            </a:bodyPr>
            <a:lstStyle/>
            <a:p>
              <a:pPr defTabSz="7000700" eaLnBrk="0" hangingPunct="0">
                <a:tabLst>
                  <a:tab pos="7134047" algn="l"/>
                </a:tabLst>
                <a:defRPr/>
              </a:pPr>
              <a:r>
                <a:rPr lang="en-US" sz="1050" b="1" dirty="0"/>
                <a:t>&lt;TEXT&gt;</a:t>
              </a:r>
            </a:p>
          </p:txBody>
        </p:sp>
        <p:sp>
          <p:nvSpPr>
            <p:cNvPr id="17" name="Textbox" hidden="1">
              <a:extLst>
                <a:ext uri="{FF2B5EF4-FFF2-40B4-BE49-F238E27FC236}">
                  <a16:creationId xmlns="" xmlns:a16="http://schemas.microsoft.com/office/drawing/2014/main" id="{3F356E38-C459-4BC5-9FFD-9991DB5279A1}"/>
                </a:ext>
              </a:extLst>
            </p:cNvPr>
            <p:cNvSpPr txBox="1">
              <a:spLocks/>
            </p:cNvSpPr>
            <p:nvPr/>
          </p:nvSpPr>
          <p:spPr>
            <a:xfrm>
              <a:off x="1797664" y="2616963"/>
              <a:ext cx="379556" cy="369332"/>
            </a:xfrm>
            <a:prstGeom prst="rect">
              <a:avLst/>
            </a:prstGeom>
            <a:grpFill/>
          </p:spPr>
          <p:txBody>
            <a:bodyPr wrap="none" anchor="ctr"/>
            <a:lstStyle/>
            <a:p>
              <a:pPr algn="ctr" eaLnBrk="0" hangingPunct="0">
                <a:defRPr/>
              </a:pPr>
              <a:r>
                <a:rPr lang="en-US" sz="1050" b="1" dirty="0"/>
                <a:t>&lt;N&gt;</a:t>
              </a:r>
            </a:p>
          </p:txBody>
        </p:sp>
        <p:sp>
          <p:nvSpPr>
            <p:cNvPr id="18" name="Textbox" hidden="1">
              <a:extLst>
                <a:ext uri="{FF2B5EF4-FFF2-40B4-BE49-F238E27FC236}">
                  <a16:creationId xmlns="" xmlns:a16="http://schemas.microsoft.com/office/drawing/2014/main" id="{FFA4CF2B-38C3-44CC-B7FB-63DB2B529354}"/>
                </a:ext>
              </a:extLst>
            </p:cNvPr>
            <p:cNvSpPr txBox="1">
              <a:spLocks/>
            </p:cNvSpPr>
            <p:nvPr/>
          </p:nvSpPr>
          <p:spPr>
            <a:xfrm>
              <a:off x="9817944" y="2616963"/>
              <a:ext cx="636994" cy="369332"/>
            </a:xfrm>
            <a:prstGeom prst="rect">
              <a:avLst/>
            </a:prstGeom>
            <a:grpFill/>
          </p:spPr>
          <p:txBody>
            <a:bodyPr wrap="none" anchor="ctr"/>
            <a:lstStyle/>
            <a:p>
              <a:pPr algn="r" eaLnBrk="0" hangingPunct="0">
                <a:defRPr/>
              </a:pPr>
              <a:r>
                <a:rPr lang="en-US" sz="1050" b="1" dirty="0"/>
                <a:t>&lt;P&gt;</a:t>
              </a:r>
            </a:p>
          </p:txBody>
        </p:sp>
        <p:sp>
          <p:nvSpPr>
            <p:cNvPr id="19" name="Textbox" hidden="1">
              <a:extLst>
                <a:ext uri="{FF2B5EF4-FFF2-40B4-BE49-F238E27FC236}">
                  <a16:creationId xmlns="" xmlns:a16="http://schemas.microsoft.com/office/drawing/2014/main" id="{6899D76D-B7FF-4F4E-8B3C-F20B57F3A23C}"/>
                </a:ext>
              </a:extLst>
            </p:cNvPr>
            <p:cNvSpPr txBox="1">
              <a:spLocks/>
            </p:cNvSpPr>
            <p:nvPr/>
          </p:nvSpPr>
          <p:spPr>
            <a:xfrm>
              <a:off x="7696160" y="2616963"/>
              <a:ext cx="1257061" cy="369332"/>
            </a:xfrm>
            <a:prstGeom prst="rect">
              <a:avLst/>
            </a:prstGeom>
            <a:grpFill/>
          </p:spPr>
          <p:txBody>
            <a:bodyPr wrap="none" anchor="ctr"/>
            <a:lstStyle/>
            <a:p>
              <a:pPr eaLnBrk="0" hangingPunct="0">
                <a:defRPr/>
              </a:pPr>
              <a:r>
                <a:rPr lang="en-US" sz="1050" b="1" dirty="0"/>
                <a:t>&lt;TIMESLOT&gt;</a:t>
              </a:r>
            </a:p>
          </p:txBody>
        </p:sp>
        <p:sp>
          <p:nvSpPr>
            <p:cNvPr id="20" name="Textbox" hidden="1">
              <a:extLst>
                <a:ext uri="{FF2B5EF4-FFF2-40B4-BE49-F238E27FC236}">
                  <a16:creationId xmlns="" xmlns:a16="http://schemas.microsoft.com/office/drawing/2014/main" id="{CB009F24-47FA-4DF1-A6E3-6C6556968979}"/>
                </a:ext>
              </a:extLst>
            </p:cNvPr>
            <p:cNvSpPr txBox="1">
              <a:spLocks/>
            </p:cNvSpPr>
            <p:nvPr/>
          </p:nvSpPr>
          <p:spPr>
            <a:xfrm>
              <a:off x="6209330" y="2616963"/>
              <a:ext cx="1388067" cy="369332"/>
            </a:xfrm>
            <a:prstGeom prst="rect">
              <a:avLst/>
            </a:prstGeom>
            <a:grpFill/>
          </p:spPr>
          <p:txBody>
            <a:bodyPr wrap="none" anchor="ctr"/>
            <a:lstStyle/>
            <a:p>
              <a:pPr eaLnBrk="0" hangingPunct="0">
                <a:defRPr/>
              </a:pPr>
              <a:r>
                <a:rPr lang="en-US" sz="1050" b="1" dirty="0"/>
                <a:t>&lt;RESPONSIBLE&gt;</a:t>
              </a:r>
            </a:p>
          </p:txBody>
        </p:sp>
        <p:sp>
          <p:nvSpPr>
            <p:cNvPr id="21" name="Textbox" hidden="1">
              <a:extLst>
                <a:ext uri="{FF2B5EF4-FFF2-40B4-BE49-F238E27FC236}">
                  <a16:creationId xmlns="" xmlns:a16="http://schemas.microsoft.com/office/drawing/2014/main" id="{34336F9A-60C2-40D6-9E3E-2A9C7AE5FF92}"/>
                </a:ext>
              </a:extLst>
            </p:cNvPr>
            <p:cNvSpPr txBox="1">
              <a:spLocks/>
            </p:cNvSpPr>
            <p:nvPr/>
          </p:nvSpPr>
          <p:spPr>
            <a:xfrm>
              <a:off x="9043221" y="2616963"/>
              <a:ext cx="684723" cy="369332"/>
            </a:xfrm>
            <a:prstGeom prst="rect">
              <a:avLst/>
            </a:prstGeom>
            <a:grpFill/>
          </p:spPr>
          <p:txBody>
            <a:bodyPr wrap="none" anchor="ctr"/>
            <a:lstStyle/>
            <a:p>
              <a:pPr eaLnBrk="0" hangingPunct="0">
                <a:defRPr/>
              </a:pPr>
              <a:r>
                <a:rPr lang="en-US" sz="1050" b="1" dirty="0"/>
                <a:t>&lt;DURATION&gt;</a:t>
              </a:r>
            </a:p>
          </p:txBody>
        </p:sp>
      </p:grpSp>
      <p:grpSp>
        <p:nvGrpSpPr>
          <p:cNvPr id="22" name="SP Agenda Subsection" hidden="1">
            <a:extLst>
              <a:ext uri="{FF2B5EF4-FFF2-40B4-BE49-F238E27FC236}">
                <a16:creationId xmlns="" xmlns:a16="http://schemas.microsoft.com/office/drawing/2014/main" id="{BE543D47-E953-4052-8465-D4543209F843}"/>
              </a:ext>
            </a:extLst>
          </p:cNvPr>
          <p:cNvGrpSpPr>
            <a:grpSpLocks/>
          </p:cNvGrpSpPr>
          <p:nvPr/>
        </p:nvGrpSpPr>
        <p:grpSpPr bwMode="auto">
          <a:xfrm>
            <a:off x="2264833" y="3148014"/>
            <a:ext cx="8189384" cy="369887"/>
            <a:chOff x="2265804" y="3155687"/>
            <a:chExt cx="8189134" cy="369332"/>
          </a:xfrm>
        </p:grpSpPr>
        <p:sp>
          <p:nvSpPr>
            <p:cNvPr id="23" name="Textbox" hidden="1">
              <a:extLst>
                <a:ext uri="{FF2B5EF4-FFF2-40B4-BE49-F238E27FC236}">
                  <a16:creationId xmlns="" xmlns:a16="http://schemas.microsoft.com/office/drawing/2014/main" id="{AC86587B-05B0-4C24-AE74-E2581A66E302}"/>
                </a:ext>
              </a:extLst>
            </p:cNvPr>
            <p:cNvSpPr txBox="1">
              <a:spLocks/>
            </p:cNvSpPr>
            <p:nvPr/>
          </p:nvSpPr>
          <p:spPr>
            <a:xfrm>
              <a:off x="2744156" y="3155687"/>
              <a:ext cx="3365397" cy="369332"/>
            </a:xfrm>
            <a:prstGeom prst="rect">
              <a:avLst/>
            </a:prstGeom>
            <a:noFill/>
          </p:spPr>
          <p:txBody>
            <a:bodyPr anchor="ctr">
              <a:normAutofit/>
            </a:bodyPr>
            <a:lstStyle/>
            <a:p>
              <a:pPr defTabSz="7000700" eaLnBrk="0" hangingPunct="0">
                <a:tabLst>
                  <a:tab pos="7134047" algn="l"/>
                </a:tabLst>
                <a:defRPr/>
              </a:pPr>
              <a:r>
                <a:rPr lang="en-US" sz="1050" dirty="0"/>
                <a:t>&lt;TEXT&gt;</a:t>
              </a:r>
            </a:p>
          </p:txBody>
        </p:sp>
        <p:sp>
          <p:nvSpPr>
            <p:cNvPr id="24" name="Textbox" hidden="1">
              <a:extLst>
                <a:ext uri="{FF2B5EF4-FFF2-40B4-BE49-F238E27FC236}">
                  <a16:creationId xmlns="" xmlns:a16="http://schemas.microsoft.com/office/drawing/2014/main" id="{A2F34F85-E87A-49C6-A604-8FB1ADF8782B}"/>
                </a:ext>
              </a:extLst>
            </p:cNvPr>
            <p:cNvSpPr txBox="1">
              <a:spLocks/>
            </p:cNvSpPr>
            <p:nvPr/>
          </p:nvSpPr>
          <p:spPr>
            <a:xfrm>
              <a:off x="2265804" y="3155687"/>
              <a:ext cx="378872" cy="369332"/>
            </a:xfrm>
            <a:prstGeom prst="rect">
              <a:avLst/>
            </a:prstGeom>
            <a:noFill/>
          </p:spPr>
          <p:txBody>
            <a:bodyPr wrap="none" anchor="ctr"/>
            <a:lstStyle/>
            <a:p>
              <a:pPr algn="ctr" eaLnBrk="0" hangingPunct="0">
                <a:defRPr/>
              </a:pPr>
              <a:r>
                <a:rPr lang="en-US" sz="1050" dirty="0"/>
                <a:t>&lt;N&gt;</a:t>
              </a:r>
            </a:p>
          </p:txBody>
        </p:sp>
        <p:sp>
          <p:nvSpPr>
            <p:cNvPr id="25" name="Textbox" hidden="1">
              <a:extLst>
                <a:ext uri="{FF2B5EF4-FFF2-40B4-BE49-F238E27FC236}">
                  <a16:creationId xmlns="" xmlns:a16="http://schemas.microsoft.com/office/drawing/2014/main" id="{7A7D298D-6CAA-4B81-8430-16DAC7E6076D}"/>
                </a:ext>
              </a:extLst>
            </p:cNvPr>
            <p:cNvSpPr txBox="1">
              <a:spLocks/>
            </p:cNvSpPr>
            <p:nvPr/>
          </p:nvSpPr>
          <p:spPr>
            <a:xfrm>
              <a:off x="9817840" y="3155687"/>
              <a:ext cx="637098" cy="369332"/>
            </a:xfrm>
            <a:prstGeom prst="rect">
              <a:avLst/>
            </a:prstGeom>
            <a:noFill/>
          </p:spPr>
          <p:txBody>
            <a:bodyPr wrap="none" anchor="ctr"/>
            <a:lstStyle/>
            <a:p>
              <a:pPr algn="r" eaLnBrk="0" hangingPunct="0">
                <a:defRPr/>
              </a:pPr>
              <a:r>
                <a:rPr lang="en-US" sz="1050" dirty="0"/>
                <a:t>&lt;P&gt;</a:t>
              </a:r>
            </a:p>
          </p:txBody>
        </p:sp>
        <p:sp>
          <p:nvSpPr>
            <p:cNvPr id="26" name="Textbox" hidden="1">
              <a:extLst>
                <a:ext uri="{FF2B5EF4-FFF2-40B4-BE49-F238E27FC236}">
                  <a16:creationId xmlns="" xmlns:a16="http://schemas.microsoft.com/office/drawing/2014/main" id="{F81A3349-360E-4F57-A6BE-55E1EA3D1C80}"/>
                </a:ext>
              </a:extLst>
            </p:cNvPr>
            <p:cNvSpPr txBox="1">
              <a:spLocks/>
            </p:cNvSpPr>
            <p:nvPr/>
          </p:nvSpPr>
          <p:spPr>
            <a:xfrm>
              <a:off x="7697005" y="3155687"/>
              <a:ext cx="1257262" cy="369332"/>
            </a:xfrm>
            <a:prstGeom prst="rect">
              <a:avLst/>
            </a:prstGeom>
            <a:noFill/>
          </p:spPr>
          <p:txBody>
            <a:bodyPr wrap="none" anchor="ctr"/>
            <a:lstStyle/>
            <a:p>
              <a:pPr eaLnBrk="0" hangingPunct="0">
                <a:defRPr/>
              </a:pPr>
              <a:r>
                <a:rPr lang="en-US" sz="1050" dirty="0"/>
                <a:t>&lt;TIMESLOT&gt;</a:t>
              </a:r>
            </a:p>
          </p:txBody>
        </p:sp>
        <p:sp>
          <p:nvSpPr>
            <p:cNvPr id="27" name="Textbox" hidden="1">
              <a:extLst>
                <a:ext uri="{FF2B5EF4-FFF2-40B4-BE49-F238E27FC236}">
                  <a16:creationId xmlns="" xmlns:a16="http://schemas.microsoft.com/office/drawing/2014/main" id="{FA2B8A35-B73D-416B-89F1-277B2ED5CB50}"/>
                </a:ext>
              </a:extLst>
            </p:cNvPr>
            <p:cNvSpPr txBox="1">
              <a:spLocks/>
            </p:cNvSpPr>
            <p:nvPr/>
          </p:nvSpPr>
          <p:spPr>
            <a:xfrm>
              <a:off x="6209034" y="3155687"/>
              <a:ext cx="1388491" cy="369332"/>
            </a:xfrm>
            <a:prstGeom prst="rect">
              <a:avLst/>
            </a:prstGeom>
            <a:noFill/>
          </p:spPr>
          <p:txBody>
            <a:bodyPr wrap="none" anchor="ctr"/>
            <a:lstStyle/>
            <a:p>
              <a:pPr eaLnBrk="0" hangingPunct="0">
                <a:defRPr/>
              </a:pPr>
              <a:r>
                <a:rPr lang="en-US" sz="1050" dirty="0"/>
                <a:t>&lt;RESPONSIBLE&gt;</a:t>
              </a:r>
            </a:p>
          </p:txBody>
        </p:sp>
        <p:sp>
          <p:nvSpPr>
            <p:cNvPr id="28" name="Textbox" hidden="1">
              <a:extLst>
                <a:ext uri="{FF2B5EF4-FFF2-40B4-BE49-F238E27FC236}">
                  <a16:creationId xmlns="" xmlns:a16="http://schemas.microsoft.com/office/drawing/2014/main" id="{0BA745CB-56CB-4F62-BF86-0922C4536F37}"/>
                </a:ext>
              </a:extLst>
            </p:cNvPr>
            <p:cNvSpPr txBox="1">
              <a:spLocks/>
            </p:cNvSpPr>
            <p:nvPr/>
          </p:nvSpPr>
          <p:spPr>
            <a:xfrm>
              <a:off x="9043164" y="3155687"/>
              <a:ext cx="685779" cy="369332"/>
            </a:xfrm>
            <a:prstGeom prst="rect">
              <a:avLst/>
            </a:prstGeom>
            <a:noFill/>
          </p:spPr>
          <p:txBody>
            <a:bodyPr wrap="none" anchor="ctr"/>
            <a:lstStyle/>
            <a:p>
              <a:pPr eaLnBrk="0" hangingPunct="0">
                <a:defRPr/>
              </a:pPr>
              <a:r>
                <a:rPr lang="en-US" sz="1050" dirty="0"/>
                <a:t>&lt;DURATION&gt;</a:t>
              </a:r>
            </a:p>
          </p:txBody>
        </p:sp>
      </p:grpSp>
      <p:grpSp>
        <p:nvGrpSpPr>
          <p:cNvPr id="29" name="SP Agenda Subsection Highlight" hidden="1">
            <a:extLst>
              <a:ext uri="{FF2B5EF4-FFF2-40B4-BE49-F238E27FC236}">
                <a16:creationId xmlns="" xmlns:a16="http://schemas.microsoft.com/office/drawing/2014/main" id="{1C81A901-B8EA-4395-A152-7483E0B6B52E}"/>
              </a:ext>
            </a:extLst>
          </p:cNvPr>
          <p:cNvGrpSpPr>
            <a:grpSpLocks/>
          </p:cNvGrpSpPr>
          <p:nvPr/>
        </p:nvGrpSpPr>
        <p:grpSpPr>
          <a:xfrm>
            <a:off x="2265805" y="3679627"/>
            <a:ext cx="8189135" cy="369332"/>
            <a:chOff x="2265804" y="3694411"/>
            <a:chExt cx="8189134" cy="369332"/>
          </a:xfrm>
          <a:solidFill>
            <a:schemeClr val="accent1">
              <a:lumMod val="60000"/>
              <a:lumOff val="40000"/>
            </a:schemeClr>
          </a:solidFill>
        </p:grpSpPr>
        <p:sp>
          <p:nvSpPr>
            <p:cNvPr id="30" name="Textbox" hidden="1">
              <a:extLst>
                <a:ext uri="{FF2B5EF4-FFF2-40B4-BE49-F238E27FC236}">
                  <a16:creationId xmlns="" xmlns:a16="http://schemas.microsoft.com/office/drawing/2014/main" id="{BEA18009-05D3-4243-AEA5-3BB50FD744D4}"/>
                </a:ext>
              </a:extLst>
            </p:cNvPr>
            <p:cNvSpPr txBox="1">
              <a:spLocks/>
            </p:cNvSpPr>
            <p:nvPr/>
          </p:nvSpPr>
          <p:spPr>
            <a:xfrm>
              <a:off x="2744123" y="3694411"/>
              <a:ext cx="3366444" cy="369332"/>
            </a:xfrm>
            <a:prstGeom prst="rect">
              <a:avLst/>
            </a:prstGeom>
            <a:grpFill/>
          </p:spPr>
          <p:txBody>
            <a:bodyPr anchor="ctr">
              <a:normAutofit/>
            </a:bodyPr>
            <a:lstStyle/>
            <a:p>
              <a:pPr defTabSz="7000700" eaLnBrk="0" hangingPunct="0">
                <a:tabLst>
                  <a:tab pos="7134047" algn="l"/>
                </a:tabLst>
                <a:defRPr/>
              </a:pPr>
              <a:r>
                <a:rPr lang="en-US" sz="1050" b="1" dirty="0"/>
                <a:t>&lt;TEXT&gt;</a:t>
              </a:r>
            </a:p>
          </p:txBody>
        </p:sp>
        <p:sp>
          <p:nvSpPr>
            <p:cNvPr id="31" name="Textbox" hidden="1">
              <a:extLst>
                <a:ext uri="{FF2B5EF4-FFF2-40B4-BE49-F238E27FC236}">
                  <a16:creationId xmlns="" xmlns:a16="http://schemas.microsoft.com/office/drawing/2014/main" id="{D86C7224-D12C-4EF1-A9FE-0BB5BD6969B6}"/>
                </a:ext>
              </a:extLst>
            </p:cNvPr>
            <p:cNvSpPr txBox="1">
              <a:spLocks/>
            </p:cNvSpPr>
            <p:nvPr/>
          </p:nvSpPr>
          <p:spPr>
            <a:xfrm>
              <a:off x="2265804" y="3694411"/>
              <a:ext cx="379556" cy="369332"/>
            </a:xfrm>
            <a:prstGeom prst="rect">
              <a:avLst/>
            </a:prstGeom>
            <a:grpFill/>
          </p:spPr>
          <p:txBody>
            <a:bodyPr wrap="none" anchor="ctr"/>
            <a:lstStyle/>
            <a:p>
              <a:pPr algn="ctr" eaLnBrk="0" hangingPunct="0">
                <a:defRPr/>
              </a:pPr>
              <a:r>
                <a:rPr lang="en-US" sz="1050" b="1" dirty="0"/>
                <a:t>&lt;N&gt;</a:t>
              </a:r>
            </a:p>
          </p:txBody>
        </p:sp>
        <p:sp>
          <p:nvSpPr>
            <p:cNvPr id="32" name="Textbox" hidden="1">
              <a:extLst>
                <a:ext uri="{FF2B5EF4-FFF2-40B4-BE49-F238E27FC236}">
                  <a16:creationId xmlns="" xmlns:a16="http://schemas.microsoft.com/office/drawing/2014/main" id="{23558C6A-6893-477F-9159-ECF75B16FCC4}"/>
                </a:ext>
              </a:extLst>
            </p:cNvPr>
            <p:cNvSpPr txBox="1">
              <a:spLocks/>
            </p:cNvSpPr>
            <p:nvPr/>
          </p:nvSpPr>
          <p:spPr>
            <a:xfrm>
              <a:off x="9817944" y="3694411"/>
              <a:ext cx="636994" cy="369332"/>
            </a:xfrm>
            <a:prstGeom prst="rect">
              <a:avLst/>
            </a:prstGeom>
            <a:grpFill/>
          </p:spPr>
          <p:txBody>
            <a:bodyPr wrap="none" anchor="ctr"/>
            <a:lstStyle/>
            <a:p>
              <a:pPr algn="r" eaLnBrk="0" hangingPunct="0">
                <a:defRPr/>
              </a:pPr>
              <a:r>
                <a:rPr lang="en-US" sz="1050" b="1" dirty="0"/>
                <a:t>&lt;P&gt;</a:t>
              </a:r>
            </a:p>
          </p:txBody>
        </p:sp>
        <p:sp>
          <p:nvSpPr>
            <p:cNvPr id="33" name="Textbox" hidden="1">
              <a:extLst>
                <a:ext uri="{FF2B5EF4-FFF2-40B4-BE49-F238E27FC236}">
                  <a16:creationId xmlns="" xmlns:a16="http://schemas.microsoft.com/office/drawing/2014/main" id="{69A119F8-B12C-4A9A-8190-3A621B739DEC}"/>
                </a:ext>
              </a:extLst>
            </p:cNvPr>
            <p:cNvSpPr txBox="1">
              <a:spLocks/>
            </p:cNvSpPr>
            <p:nvPr/>
          </p:nvSpPr>
          <p:spPr>
            <a:xfrm>
              <a:off x="7696160" y="3694411"/>
              <a:ext cx="1257061" cy="369332"/>
            </a:xfrm>
            <a:prstGeom prst="rect">
              <a:avLst/>
            </a:prstGeom>
            <a:grpFill/>
          </p:spPr>
          <p:txBody>
            <a:bodyPr wrap="none" anchor="ctr"/>
            <a:lstStyle/>
            <a:p>
              <a:pPr eaLnBrk="0" hangingPunct="0">
                <a:defRPr/>
              </a:pPr>
              <a:r>
                <a:rPr lang="en-US" sz="1050" b="1" dirty="0"/>
                <a:t>&lt;TIMESLOT&gt;</a:t>
              </a:r>
            </a:p>
          </p:txBody>
        </p:sp>
        <p:sp>
          <p:nvSpPr>
            <p:cNvPr id="34" name="Textbox" hidden="1">
              <a:extLst>
                <a:ext uri="{FF2B5EF4-FFF2-40B4-BE49-F238E27FC236}">
                  <a16:creationId xmlns="" xmlns:a16="http://schemas.microsoft.com/office/drawing/2014/main" id="{C5301D21-0D39-487F-BDE8-9F56321A04F5}"/>
                </a:ext>
              </a:extLst>
            </p:cNvPr>
            <p:cNvSpPr txBox="1">
              <a:spLocks/>
            </p:cNvSpPr>
            <p:nvPr/>
          </p:nvSpPr>
          <p:spPr>
            <a:xfrm>
              <a:off x="6209330" y="3694411"/>
              <a:ext cx="1388067" cy="369332"/>
            </a:xfrm>
            <a:prstGeom prst="rect">
              <a:avLst/>
            </a:prstGeom>
            <a:grpFill/>
          </p:spPr>
          <p:txBody>
            <a:bodyPr wrap="none" anchor="ctr"/>
            <a:lstStyle/>
            <a:p>
              <a:pPr eaLnBrk="0" hangingPunct="0">
                <a:defRPr/>
              </a:pPr>
              <a:r>
                <a:rPr lang="en-US" sz="1050" b="1" dirty="0"/>
                <a:t>&lt;RESPONSIBLE&gt;</a:t>
              </a:r>
            </a:p>
          </p:txBody>
        </p:sp>
        <p:sp>
          <p:nvSpPr>
            <p:cNvPr id="35" name="Textbox" hidden="1">
              <a:extLst>
                <a:ext uri="{FF2B5EF4-FFF2-40B4-BE49-F238E27FC236}">
                  <a16:creationId xmlns="" xmlns:a16="http://schemas.microsoft.com/office/drawing/2014/main" id="{FB3D29EC-E046-4125-B048-087C6B3D31C7}"/>
                </a:ext>
              </a:extLst>
            </p:cNvPr>
            <p:cNvSpPr txBox="1">
              <a:spLocks/>
            </p:cNvSpPr>
            <p:nvPr/>
          </p:nvSpPr>
          <p:spPr>
            <a:xfrm>
              <a:off x="9043221" y="3694411"/>
              <a:ext cx="684723" cy="369332"/>
            </a:xfrm>
            <a:prstGeom prst="rect">
              <a:avLst/>
            </a:prstGeom>
            <a:grpFill/>
          </p:spPr>
          <p:txBody>
            <a:bodyPr wrap="none" anchor="ctr"/>
            <a:lstStyle/>
            <a:p>
              <a:pPr eaLnBrk="0" hangingPunct="0">
                <a:defRPr/>
              </a:pPr>
              <a:r>
                <a:rPr lang="en-US" sz="1050" b="1" dirty="0"/>
                <a:t>&lt;DURATION&gt;</a:t>
              </a:r>
            </a:p>
          </p:txBody>
        </p:sp>
      </p:grpSp>
      <p:sp>
        <p:nvSpPr>
          <p:cNvPr id="2" name="Title 1">
            <a:extLst/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6" name="SP Agenda Notice">
            <a:extLst/>
          </p:cNvPr>
          <p:cNvSpPr>
            <a:spLocks noGrp="1"/>
          </p:cNvSpPr>
          <p:nvPr>
            <p:ph sz="quarter" idx="13"/>
          </p:nvPr>
        </p:nvSpPr>
        <p:spPr>
          <a:xfrm>
            <a:off x="12344400" y="48315"/>
            <a:ext cx="2743200" cy="0"/>
          </a:xfrm>
          <a:prstGeom prst="rect">
            <a:avLst/>
          </a:prstGeom>
          <a:solidFill>
            <a:schemeClr val="accent2"/>
          </a:solidFill>
        </p:spPr>
        <p:txBody>
          <a:bodyPr>
            <a:noAutofit/>
          </a:bodyPr>
          <a:lstStyle>
            <a:lvl1pPr marL="0" indent="0">
              <a:buFontTx/>
              <a:buNone/>
              <a:defRPr sz="600" b="0" i="0" baseline="0">
                <a:solidFill>
                  <a:schemeClr val="tx1"/>
                </a:solidFill>
              </a:defRPr>
            </a:lvl1pPr>
            <a:lvl2pPr marL="129481" marR="0" indent="-128588" algn="l" defTabSz="51344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600" baseline="0">
                <a:solidFill>
                  <a:schemeClr val="tx1"/>
                </a:solidFill>
              </a:defRPr>
            </a:lvl2pPr>
            <a:lvl3pPr>
              <a:defRPr sz="675"/>
            </a:lvl3pPr>
            <a:lvl4pPr>
              <a:defRPr sz="675"/>
            </a:lvl4pPr>
            <a:lvl5pPr>
              <a:defRPr sz="675"/>
            </a:lvl5pPr>
          </a:lstStyle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US" noProof="0" dirty="0"/>
          </a:p>
        </p:txBody>
      </p:sp>
      <p:sp>
        <p:nvSpPr>
          <p:cNvPr id="36" name="Footer Placeholder 2">
            <a:extLst>
              <a:ext uri="{FF2B5EF4-FFF2-40B4-BE49-F238E27FC236}">
                <a16:creationId xmlns="" xmlns:a16="http://schemas.microsoft.com/office/drawing/2014/main" id="{64AF2258-DA76-462A-9785-94DF577E8036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Confidential and Proprietary Information of Chubb Personal Risk Services. Do Not Distribute.</a:t>
            </a:r>
            <a:endParaRPr lang="en-GB" dirty="0"/>
          </a:p>
        </p:txBody>
      </p:sp>
      <p:sp>
        <p:nvSpPr>
          <p:cNvPr id="37" name="Slide Number Placeholder 3">
            <a:extLst>
              <a:ext uri="{FF2B5EF4-FFF2-40B4-BE49-F238E27FC236}">
                <a16:creationId xmlns="" xmlns:a16="http://schemas.microsoft.com/office/drawing/2014/main" id="{1B59F65E-82A7-48B9-9E71-9C714DA262DD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>
              <a:defRPr/>
            </a:lvl1pPr>
          </a:lstStyle>
          <a:p>
            <a:fld id="{7959C9D6-D620-442A-A3E5-C18E057DFD49}" type="slidenum">
              <a:rPr lang="en-GB" altLang="en-US" smtClean="0"/>
              <a:pPr/>
              <a:t>‹#›</a:t>
            </a:fld>
            <a:endParaRPr lang="en-GB" altLang="en-US" dirty="0"/>
          </a:p>
        </p:txBody>
      </p:sp>
      <p:sp>
        <p:nvSpPr>
          <p:cNvPr id="38" name="Date Placeholder 4">
            <a:extLst>
              <a:ext uri="{FF2B5EF4-FFF2-40B4-BE49-F238E27FC236}">
                <a16:creationId xmlns="" xmlns:a16="http://schemas.microsoft.com/office/drawing/2014/main" id="{48A9EBA3-5D86-45CF-8899-07B3F69779AD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60768057"/>
      </p:ext>
    </p:extLst>
  </p:cSld>
  <p:clrMapOvr>
    <a:masterClrMapping/>
  </p:clrMapOvr>
  <p:transition spd="med">
    <p:fad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Quote Turquoise" preserve="1" userDrawn="1">
  <p:cSld name="Quote Turquois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>
            <a:extLst>
              <a:ext uri="{FF2B5EF4-FFF2-40B4-BE49-F238E27FC236}">
                <a16:creationId xmlns="" xmlns:a16="http://schemas.microsoft.com/office/drawing/2014/main" id="{5505CB3F-7B1A-4CF9-AA81-6DE04F10ABD7}"/>
              </a:ext>
            </a:extLst>
          </p:cNvPr>
          <p:cNvCxnSpPr/>
          <p:nvPr userDrawn="1"/>
        </p:nvCxnSpPr>
        <p:spPr>
          <a:xfrm>
            <a:off x="609600" y="517525"/>
            <a:ext cx="10972800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10">
            <a:extLst>
              <a:ext uri="{FF2B5EF4-FFF2-40B4-BE49-F238E27FC236}">
                <a16:creationId xmlns="" xmlns:a16="http://schemas.microsoft.com/office/drawing/2014/main" id="{BA66926E-414E-473D-9430-3632D2993FFC}"/>
              </a:ext>
            </a:extLst>
          </p:cNvPr>
          <p:cNvPicPr>
            <a:picLocks/>
          </p:cNvPicPr>
          <p:nvPr userDrawn="1">
            <p:custDataLst>
              <p:tags r:id="rId1"/>
            </p:custDataLst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black">
          <a:xfrm>
            <a:off x="632885" y="6454776"/>
            <a:ext cx="1663700" cy="130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4146551" y="1435620"/>
            <a:ext cx="5990167" cy="3371056"/>
          </a:xfrm>
        </p:spPr>
        <p:txBody>
          <a:bodyPr anchor="b">
            <a:normAutofit/>
          </a:bodyPr>
          <a:lstStyle>
            <a:lvl1pPr marL="0" indent="0">
              <a:lnSpc>
                <a:spcPts val="2300"/>
              </a:lnSpc>
              <a:spcAft>
                <a:spcPts val="0"/>
              </a:spcAft>
              <a:buNone/>
              <a:defRPr sz="2200" spc="2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Date Placeholder 4">
            <a:extLst>
              <a:ext uri="{FF2B5EF4-FFF2-40B4-BE49-F238E27FC236}">
                <a16:creationId xmlns="" xmlns:a16="http://schemas.microsoft.com/office/drawing/2014/main" id="{4CD6421D-A4DD-4A1A-AA1C-1B079C6CADC4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7" name="Footer Placeholder 5">
            <a:extLst>
              <a:ext uri="{FF2B5EF4-FFF2-40B4-BE49-F238E27FC236}">
                <a16:creationId xmlns="" xmlns:a16="http://schemas.microsoft.com/office/drawing/2014/main" id="{E5A239FC-0951-45A6-862C-85AE70195DE2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 dirty="0"/>
              <a:t>Confidential and Proprietary Information of Chubb Personal Risk Services. Do Not Distribute.</a:t>
            </a:r>
            <a:endParaRPr lang="en-GB" dirty="0"/>
          </a:p>
        </p:txBody>
      </p:sp>
      <p:sp>
        <p:nvSpPr>
          <p:cNvPr id="8" name="Slide Number Placeholder 6">
            <a:extLst>
              <a:ext uri="{FF2B5EF4-FFF2-40B4-BE49-F238E27FC236}">
                <a16:creationId xmlns="" xmlns:a16="http://schemas.microsoft.com/office/drawing/2014/main" id="{1A8F6BA6-C0F9-4D9B-9F4A-3334480EAAA9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109A0BA8-116E-4DA7-86B9-8CC6266B5FFF}" type="slidenum">
              <a:rPr lang="en-GB" altLang="en-US" smtClean="0"/>
              <a:pPr/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4063784607"/>
      </p:ext>
    </p:extLst>
  </p:cSld>
  <p:clrMapOvr>
    <a:masterClrMapping/>
  </p:clrMapOvr>
  <p:transition spd="med">
    <p:fade/>
  </p:transition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Dark Blue" userDrawn="1">
  <p:cSld name="1_Title Dark Blue">
    <p:bg>
      <p:bgPr>
        <a:solidFill>
          <a:srgbClr val="150F9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>
            <a:extLst>
              <a:ext uri="{FF2B5EF4-FFF2-40B4-BE49-F238E27FC236}">
                <a16:creationId xmlns="" xmlns:a16="http://schemas.microsoft.com/office/drawing/2014/main" id="{B3DB049B-2B1D-4C22-A211-16048ECE4E8D}"/>
              </a:ext>
            </a:extLst>
          </p:cNvPr>
          <p:cNvCxnSpPr/>
          <p:nvPr userDrawn="1"/>
        </p:nvCxnSpPr>
        <p:spPr>
          <a:xfrm>
            <a:off x="609600" y="517525"/>
            <a:ext cx="10972800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10">
            <a:extLst>
              <a:ext uri="{FF2B5EF4-FFF2-40B4-BE49-F238E27FC236}">
                <a16:creationId xmlns="" xmlns:a16="http://schemas.microsoft.com/office/drawing/2014/main" id="{84044BC5-D96F-419A-878B-B9E13FB52233}"/>
              </a:ext>
            </a:extLst>
          </p:cNvPr>
          <p:cNvPicPr>
            <a:picLocks/>
          </p:cNvPicPr>
          <p:nvPr userDrawn="1">
            <p:custDataLst>
              <p:tags r:id="rId1"/>
            </p:custDataLst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black">
          <a:xfrm>
            <a:off x="632884" y="3455988"/>
            <a:ext cx="2040467" cy="15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137287" y="1084888"/>
            <a:ext cx="7445115" cy="2615592"/>
          </a:xfrm>
        </p:spPr>
        <p:txBody>
          <a:bodyPr anchor="b">
            <a:normAutofit/>
          </a:bodyPr>
          <a:lstStyle>
            <a:lvl1pPr algn="l">
              <a:lnSpc>
                <a:spcPts val="4500"/>
              </a:lnSpc>
              <a:defRPr sz="3200" spc="2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137290" y="3838563"/>
            <a:ext cx="7453425" cy="1468760"/>
          </a:xfrm>
        </p:spPr>
        <p:txBody>
          <a:bodyPr>
            <a:normAutofit/>
          </a:bodyPr>
          <a:lstStyle>
            <a:lvl1pPr marL="0" indent="0" algn="l">
              <a:lnSpc>
                <a:spcPts val="3200"/>
              </a:lnSpc>
              <a:spcBef>
                <a:spcPts val="0"/>
              </a:spcBef>
              <a:spcAft>
                <a:spcPts val="0"/>
              </a:spcAft>
              <a:buNone/>
              <a:defRPr sz="28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  <p:sp>
        <p:nvSpPr>
          <p:cNvPr id="8" name="Text Placeholder 5"/>
          <p:cNvSpPr>
            <a:spLocks noGrp="1"/>
          </p:cNvSpPr>
          <p:nvPr>
            <p:ph type="body" sz="quarter" idx="12"/>
          </p:nvPr>
        </p:nvSpPr>
        <p:spPr>
          <a:xfrm>
            <a:off x="4138628" y="198164"/>
            <a:ext cx="5125725" cy="180000"/>
          </a:xfrm>
        </p:spPr>
        <p:txBody>
          <a:bodyPr anchor="ctr">
            <a:noAutofit/>
          </a:bodyPr>
          <a:lstStyle>
            <a:lvl1pPr marL="0" indent="0">
              <a:buNone/>
              <a:defRPr sz="10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3">
            <a:extLst>
              <a:ext uri="{FF2B5EF4-FFF2-40B4-BE49-F238E27FC236}">
                <a16:creationId xmlns="" xmlns:a16="http://schemas.microsoft.com/office/drawing/2014/main" id="{B1BD9C4B-B2E0-4D6B-B9F1-2F446A09F460}"/>
              </a:ext>
            </a:extLst>
          </p:cNvPr>
          <p:cNvSpPr>
            <a:spLocks noGrp="1"/>
          </p:cNvSpPr>
          <p:nvPr>
            <p:ph type="dt" sz="half" idx="13"/>
          </p:nvPr>
        </p:nvSpPr>
        <p:spPr>
          <a:xfrm>
            <a:off x="9264651" y="198439"/>
            <a:ext cx="2317749" cy="179387"/>
          </a:xfrm>
        </p:spPr>
        <p:txBody>
          <a:bodyPr anchor="ctr" anchorCtr="0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9" name="Footer Placeholder 1">
            <a:extLst>
              <a:ext uri="{FF2B5EF4-FFF2-40B4-BE49-F238E27FC236}">
                <a16:creationId xmlns="" xmlns:a16="http://schemas.microsoft.com/office/drawing/2014/main" id="{F3B18B87-7080-4732-A22E-4A40412B072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227072" y="6303011"/>
            <a:ext cx="7737856" cy="365125"/>
          </a:xfrm>
          <a:prstGeom prst="rect">
            <a:avLst/>
          </a:prstGeom>
          <a:ln>
            <a:solidFill>
              <a:schemeClr val="bg1"/>
            </a:solidFill>
          </a:ln>
        </p:spPr>
        <p:txBody>
          <a:bodyPr vert="horz" lIns="91440" tIns="45720" rIns="91440" bIns="45720" rtlCol="0" anchor="b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Confidential and Proprietary Information of Chubb Personal Risk Services. Do Not Distribute.</a:t>
            </a:r>
          </a:p>
        </p:txBody>
      </p:sp>
      <p:sp>
        <p:nvSpPr>
          <p:cNvPr id="10" name="Slide Number Placeholder 2">
            <a:extLst>
              <a:ext uri="{FF2B5EF4-FFF2-40B4-BE49-F238E27FC236}">
                <a16:creationId xmlns="" xmlns:a16="http://schemas.microsoft.com/office/drawing/2014/main" id="{FE35BAF9-2019-413A-B83F-3CB7CF84C2A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276711" y="6303011"/>
            <a:ext cx="649224" cy="365125"/>
          </a:xfrm>
          <a:prstGeom prst="rect">
            <a:avLst/>
          </a:prstGeom>
          <a:ln>
            <a:solidFill>
              <a:schemeClr val="bg1"/>
            </a:solidFill>
          </a:ln>
        </p:spPr>
        <p:txBody>
          <a:bodyPr vert="horz" lIns="91440" tIns="45720" rIns="91440" bIns="45720" rtlCol="0" anchor="b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8D41D1-7DF1-4ADD-BD6A-1DB65DA7EEB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8584496"/>
      </p:ext>
    </p:extLst>
  </p:cSld>
  <p:clrMapOvr>
    <a:masterClrMapping/>
  </p:clrMapOvr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="" xmlns:a16="http://schemas.microsoft.com/office/drawing/2014/main" id="{A66F1296-3DD2-4928-A1AA-877DFD8DF6B4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4B4E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  <a:latin typeface="Georgia" panose="02040502050405020303" pitchFamily="18" charset="0"/>
            </a:endParaRPr>
          </a:p>
        </p:txBody>
      </p:sp>
      <p:pic>
        <p:nvPicPr>
          <p:cNvPr id="5" name="Picture 9">
            <a:extLst>
              <a:ext uri="{FF2B5EF4-FFF2-40B4-BE49-F238E27FC236}">
                <a16:creationId xmlns="" xmlns:a16="http://schemas.microsoft.com/office/drawing/2014/main" id="{C302FC69-FBAC-4FCB-B83E-B607401B5A9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9017" y="6411913"/>
            <a:ext cx="2233083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>
            <a:normAutofit/>
          </a:bodyPr>
          <a:lstStyle>
            <a:lvl1pPr algn="ctr"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4010292180"/>
      </p:ext>
    </p:extLst>
  </p:cSld>
  <p:clrMapOvr>
    <a:masterClrMapping/>
  </p:clrMapOvr>
  <p:transition spd="med">
    <p:fade/>
  </p:transition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Footer Placeholder 1"/>
          <p:cNvSpPr>
            <a:spLocks noGrp="1"/>
          </p:cNvSpPr>
          <p:nvPr>
            <p:ph type="ftr" sz="quarter" idx="3"/>
          </p:nvPr>
        </p:nvSpPr>
        <p:spPr>
          <a:xfrm>
            <a:off x="2227072" y="6303011"/>
            <a:ext cx="7737856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Confidential and Proprietary Information of Chubb Personal Risk Services. Do Not Distribute.</a:t>
            </a:r>
          </a:p>
        </p:txBody>
      </p:sp>
      <p:sp>
        <p:nvSpPr>
          <p:cNvPr id="6" name="Slide Number Placeholder 2"/>
          <p:cNvSpPr txBox="1">
            <a:spLocks/>
          </p:cNvSpPr>
          <p:nvPr/>
        </p:nvSpPr>
        <p:spPr>
          <a:xfrm>
            <a:off x="11276711" y="6303011"/>
            <a:ext cx="649224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defPPr>
              <a:defRPr lang="en-US"/>
            </a:defPPr>
            <a:lvl1pPr algn="r" defTabSz="457200" rtl="0" fontAlgn="base">
              <a:spcBef>
                <a:spcPct val="0"/>
              </a:spcBef>
              <a:spcAft>
                <a:spcPct val="0"/>
              </a:spcAft>
              <a:defRPr sz="800" kern="1200">
                <a:solidFill>
                  <a:schemeClr val="tx1">
                    <a:tint val="75000"/>
                  </a:schemeClr>
                </a:solidFill>
                <a:latin typeface="Georgia" panose="02040502050405020303" pitchFamily="18" charset="0"/>
                <a:ea typeface="+mn-ea"/>
                <a:cs typeface="Arial" panose="020B0604020202020204" pitchFamily="34" charset="0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Georgia" panose="02040502050405020303" pitchFamily="18" charset="0"/>
                <a:ea typeface="+mn-ea"/>
                <a:cs typeface="Arial" panose="020B0604020202020204" pitchFamily="34" charset="0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Georgia" panose="02040502050405020303" pitchFamily="18" charset="0"/>
                <a:ea typeface="+mn-ea"/>
                <a:cs typeface="Arial" panose="020B0604020202020204" pitchFamily="34" charset="0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Georgia" panose="02040502050405020303" pitchFamily="18" charset="0"/>
                <a:ea typeface="+mn-ea"/>
                <a:cs typeface="Arial" panose="020B0604020202020204" pitchFamily="34" charset="0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Georgia" panose="02040502050405020303" pitchFamily="18" charset="0"/>
                <a:ea typeface="+mn-ea"/>
                <a:cs typeface="Arial" panose="020B0604020202020204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Georgia" panose="02040502050405020303" pitchFamily="18" charset="0"/>
                <a:ea typeface="+mn-ea"/>
                <a:cs typeface="Arial" panose="020B0604020202020204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Georgia" panose="02040502050405020303" pitchFamily="18" charset="0"/>
                <a:ea typeface="+mn-ea"/>
                <a:cs typeface="Arial" panose="020B0604020202020204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Georgia" panose="02040502050405020303" pitchFamily="18" charset="0"/>
                <a:ea typeface="+mn-ea"/>
                <a:cs typeface="Arial" panose="020B0604020202020204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Georgia" panose="02040502050405020303" pitchFamily="18" charset="0"/>
                <a:ea typeface="+mn-ea"/>
                <a:cs typeface="Arial" panose="020B0604020202020204" pitchFamily="34" charset="0"/>
              </a:defRPr>
            </a:lvl9pPr>
          </a:lstStyle>
          <a:p>
            <a:fld id="{908D41D1-7DF1-4ADD-BD6A-1DB65DA7EEBF}" type="slidenum">
              <a:rPr lang="en-US" sz="800" smtClean="0"/>
              <a:pPr/>
              <a:t>‹#›</a:t>
            </a:fld>
            <a:endParaRPr lang="en-US" sz="800" dirty="0"/>
          </a:p>
        </p:txBody>
      </p:sp>
    </p:spTree>
    <p:extLst>
      <p:ext uri="{BB962C8B-B14F-4D97-AF65-F5344CB8AC3E}">
        <p14:creationId xmlns:p14="http://schemas.microsoft.com/office/powerpoint/2010/main" val="438719091"/>
      </p:ext>
    </p:extLst>
  </p:cSld>
  <p:clrMapOvr>
    <a:masterClrMapping/>
  </p:clrMapOvr>
  <p:transition spd="med">
    <p:fade/>
  </p:transition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Dark Blue B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3" hidden="1">
            <a:extLst>
              <a:ext uri="{FF2B5EF4-FFF2-40B4-BE49-F238E27FC236}">
                <a16:creationId xmlns="" xmlns:a16="http://schemas.microsoft.com/office/drawing/2014/main" id="{F7270094-3715-4A8A-A49A-F91F1401BED0}"/>
              </a:ext>
            </a:extLst>
          </p:cNvPr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2118" y="1589"/>
          <a:ext cx="2116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2570" name="think-cell Slide" r:id="rId4" imgW="360" imgH="360" progId="TCLayout.ActiveDocument.1">
                  <p:embed/>
                </p:oleObj>
              </mc:Choice>
              <mc:Fallback>
                <p:oleObj name="think-cell Slide" r:id="rId4" imgW="360" imgH="360" progId="TCLayout.ActiveDocument.1">
                  <p:embed/>
                  <p:pic>
                    <p:nvPicPr>
                      <p:cNvPr id="3" name="Object 3" hidden="1">
                        <a:extLst>
                          <a:ext uri="{FF2B5EF4-FFF2-40B4-BE49-F238E27FC236}">
                            <a16:creationId xmlns="" xmlns:a16="http://schemas.microsoft.com/office/drawing/2014/main" id="{F7270094-3715-4A8A-A49A-F91F1401BED0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18" y="1589"/>
                        <a:ext cx="2116" cy="15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Rectangle 3">
            <a:extLst>
              <a:ext uri="{FF2B5EF4-FFF2-40B4-BE49-F238E27FC236}">
                <a16:creationId xmlns="" xmlns:a16="http://schemas.microsoft.com/office/drawing/2014/main" id="{B7A26F12-E057-41BB-9406-E8EA42CD7048}"/>
              </a:ext>
            </a:extLst>
          </p:cNvPr>
          <p:cNvSpPr/>
          <p:nvPr/>
        </p:nvSpPr>
        <p:spPr>
          <a:xfrm>
            <a:off x="0" y="849314"/>
            <a:ext cx="12192000" cy="6008687"/>
          </a:xfrm>
          <a:prstGeom prst="rect">
            <a:avLst/>
          </a:prstGeom>
          <a:solidFill>
            <a:srgbClr val="E8E8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  <a:latin typeface="Georgia" panose="02040502050405020303" pitchFamily="18" charset="0"/>
            </a:endParaRPr>
          </a:p>
        </p:txBody>
      </p:sp>
      <p:pic>
        <p:nvPicPr>
          <p:cNvPr id="5" name="Picture 7">
            <a:extLst>
              <a:ext uri="{FF2B5EF4-FFF2-40B4-BE49-F238E27FC236}">
                <a16:creationId xmlns="" xmlns:a16="http://schemas.microsoft.com/office/drawing/2014/main" id="{5D2128D0-E8B7-4927-87A6-8B078D8B02E7}"/>
              </a:ext>
            </a:extLst>
          </p:cNvPr>
          <p:cNvPicPr>
            <a:picLocks noChangeAspect="1"/>
          </p:cNvPicPr>
          <p:nvPr/>
        </p:nvPicPr>
        <p:blipFill>
          <a:blip r:embed="rId6">
            <a:lum bright="-10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9017" y="6411913"/>
            <a:ext cx="2233083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>
            <a:extLst>
              <a:ext uri="{FF2B5EF4-FFF2-40B4-BE49-F238E27FC236}">
                <a16:creationId xmlns="" xmlns:a16="http://schemas.microsoft.com/office/drawing/2014/main" id="{59907696-8EE0-4E08-9362-1FD3A147BE25}"/>
              </a:ext>
            </a:extLst>
          </p:cNvPr>
          <p:cNvSpPr/>
          <p:nvPr/>
        </p:nvSpPr>
        <p:spPr>
          <a:xfrm>
            <a:off x="0" y="0"/>
            <a:ext cx="457200" cy="850900"/>
          </a:xfrm>
          <a:prstGeom prst="rect">
            <a:avLst/>
          </a:prstGeom>
          <a:solidFill>
            <a:srgbClr val="150F9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  <a:latin typeface="Georgia" panose="02040502050405020303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7" name="Footer Placeholder 1"/>
          <p:cNvSpPr>
            <a:spLocks noGrp="1"/>
          </p:cNvSpPr>
          <p:nvPr>
            <p:ph type="ftr" sz="quarter" idx="3"/>
          </p:nvPr>
        </p:nvSpPr>
        <p:spPr>
          <a:xfrm>
            <a:off x="2227072" y="6303011"/>
            <a:ext cx="7737856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Confidential and Proprietary Information of Chubb Personal Risk Services. Do Not Distribute.</a:t>
            </a:r>
          </a:p>
        </p:txBody>
      </p:sp>
      <p:sp>
        <p:nvSpPr>
          <p:cNvPr id="9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11276711" y="6303011"/>
            <a:ext cx="649224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8D41D1-7DF1-4ADD-BD6A-1DB65DA7EEB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0865819"/>
      </p:ext>
    </p:extLst>
  </p:cSld>
  <p:clrMapOvr>
    <a:masterClrMapping/>
  </p:clrMapOvr>
  <p:transition spd="med">
    <p:fade/>
  </p:transition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Green B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3" hidden="1">
            <a:extLst>
              <a:ext uri="{FF2B5EF4-FFF2-40B4-BE49-F238E27FC236}">
                <a16:creationId xmlns="" xmlns:a16="http://schemas.microsoft.com/office/drawing/2014/main" id="{64398A1D-E30E-4C8B-99A1-94B0086AC3E4}"/>
              </a:ext>
            </a:extLst>
          </p:cNvPr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2118" y="1589"/>
          <a:ext cx="2116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3594" name="think-cell Slide" r:id="rId4" imgW="360" imgH="360" progId="TCLayout.ActiveDocument.1">
                  <p:embed/>
                </p:oleObj>
              </mc:Choice>
              <mc:Fallback>
                <p:oleObj name="think-cell Slide" r:id="rId4" imgW="360" imgH="360" progId="TCLayout.ActiveDocument.1">
                  <p:embed/>
                  <p:pic>
                    <p:nvPicPr>
                      <p:cNvPr id="3" name="Object 3" hidden="1">
                        <a:extLst>
                          <a:ext uri="{FF2B5EF4-FFF2-40B4-BE49-F238E27FC236}">
                            <a16:creationId xmlns="" xmlns:a16="http://schemas.microsoft.com/office/drawing/2014/main" id="{64398A1D-E30E-4C8B-99A1-94B0086AC3E4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18" y="1589"/>
                        <a:ext cx="2116" cy="15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Rectangle 3">
            <a:extLst>
              <a:ext uri="{FF2B5EF4-FFF2-40B4-BE49-F238E27FC236}">
                <a16:creationId xmlns="" xmlns:a16="http://schemas.microsoft.com/office/drawing/2014/main" id="{3033450E-D385-496C-BFA0-15B17AA8A9C7}"/>
              </a:ext>
            </a:extLst>
          </p:cNvPr>
          <p:cNvSpPr/>
          <p:nvPr/>
        </p:nvSpPr>
        <p:spPr>
          <a:xfrm>
            <a:off x="0" y="849314"/>
            <a:ext cx="12192000" cy="6008687"/>
          </a:xfrm>
          <a:prstGeom prst="rect">
            <a:avLst/>
          </a:prstGeom>
          <a:solidFill>
            <a:srgbClr val="E8E8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  <a:latin typeface="Georgia" panose="02040502050405020303" pitchFamily="18" charset="0"/>
            </a:endParaRPr>
          </a:p>
        </p:txBody>
      </p:sp>
      <p:pic>
        <p:nvPicPr>
          <p:cNvPr id="5" name="Picture 7">
            <a:extLst>
              <a:ext uri="{FF2B5EF4-FFF2-40B4-BE49-F238E27FC236}">
                <a16:creationId xmlns="" xmlns:a16="http://schemas.microsoft.com/office/drawing/2014/main" id="{163186E3-3B6C-437B-AD8F-A7E2555843F6}"/>
              </a:ext>
            </a:extLst>
          </p:cNvPr>
          <p:cNvPicPr>
            <a:picLocks noChangeAspect="1"/>
          </p:cNvPicPr>
          <p:nvPr/>
        </p:nvPicPr>
        <p:blipFill>
          <a:blip r:embed="rId6">
            <a:lum bright="-10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9017" y="6411913"/>
            <a:ext cx="2233083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>
            <a:extLst>
              <a:ext uri="{FF2B5EF4-FFF2-40B4-BE49-F238E27FC236}">
                <a16:creationId xmlns="" xmlns:a16="http://schemas.microsoft.com/office/drawing/2014/main" id="{EF2FA564-CE3B-45F7-BA34-A0A343D2DD8A}"/>
              </a:ext>
            </a:extLst>
          </p:cNvPr>
          <p:cNvSpPr/>
          <p:nvPr/>
        </p:nvSpPr>
        <p:spPr>
          <a:xfrm>
            <a:off x="0" y="0"/>
            <a:ext cx="457200" cy="850900"/>
          </a:xfrm>
          <a:prstGeom prst="rect">
            <a:avLst/>
          </a:prstGeom>
          <a:solidFill>
            <a:srgbClr val="7ACB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  <a:latin typeface="Georgia" panose="02040502050405020303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7" name="Footer Placeholder 1"/>
          <p:cNvSpPr>
            <a:spLocks noGrp="1"/>
          </p:cNvSpPr>
          <p:nvPr>
            <p:ph type="ftr" sz="quarter" idx="3"/>
          </p:nvPr>
        </p:nvSpPr>
        <p:spPr>
          <a:xfrm>
            <a:off x="2227072" y="6303011"/>
            <a:ext cx="7737856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Confidential and Proprietary Information of Chubb Personal Risk Services. Do Not Distribute.</a:t>
            </a:r>
          </a:p>
        </p:txBody>
      </p:sp>
      <p:sp>
        <p:nvSpPr>
          <p:cNvPr id="9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11276711" y="6303011"/>
            <a:ext cx="649224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8D41D1-7DF1-4ADD-BD6A-1DB65DA7EEB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7690798"/>
      </p:ext>
    </p:extLst>
  </p:cSld>
  <p:clrMapOvr>
    <a:masterClrMapping/>
  </p:clrMapOvr>
  <p:transition spd="med">
    <p:fade/>
  </p:transition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Pink B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3" hidden="1">
            <a:extLst>
              <a:ext uri="{FF2B5EF4-FFF2-40B4-BE49-F238E27FC236}">
                <a16:creationId xmlns="" xmlns:a16="http://schemas.microsoft.com/office/drawing/2014/main" id="{1B541342-2124-4BAE-9DCF-A7B0E136A3D9}"/>
              </a:ext>
            </a:extLst>
          </p:cNvPr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2118" y="1589"/>
          <a:ext cx="2116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4618" name="think-cell Slide" r:id="rId4" imgW="360" imgH="360" progId="TCLayout.ActiveDocument.1">
                  <p:embed/>
                </p:oleObj>
              </mc:Choice>
              <mc:Fallback>
                <p:oleObj name="think-cell Slide" r:id="rId4" imgW="360" imgH="360" progId="TCLayout.ActiveDocument.1">
                  <p:embed/>
                  <p:pic>
                    <p:nvPicPr>
                      <p:cNvPr id="3" name="Object 3" hidden="1">
                        <a:extLst>
                          <a:ext uri="{FF2B5EF4-FFF2-40B4-BE49-F238E27FC236}">
                            <a16:creationId xmlns="" xmlns:a16="http://schemas.microsoft.com/office/drawing/2014/main" id="{1B541342-2124-4BAE-9DCF-A7B0E136A3D9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18" y="1589"/>
                        <a:ext cx="2116" cy="15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Rectangle 3">
            <a:extLst>
              <a:ext uri="{FF2B5EF4-FFF2-40B4-BE49-F238E27FC236}">
                <a16:creationId xmlns="" xmlns:a16="http://schemas.microsoft.com/office/drawing/2014/main" id="{E50784FC-9F5A-44F4-803F-AC1E00FA771F}"/>
              </a:ext>
            </a:extLst>
          </p:cNvPr>
          <p:cNvSpPr/>
          <p:nvPr/>
        </p:nvSpPr>
        <p:spPr>
          <a:xfrm>
            <a:off x="0" y="849314"/>
            <a:ext cx="12192000" cy="6008687"/>
          </a:xfrm>
          <a:prstGeom prst="rect">
            <a:avLst/>
          </a:prstGeom>
          <a:solidFill>
            <a:srgbClr val="E8E8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  <a:latin typeface="Georgia" panose="02040502050405020303" pitchFamily="18" charset="0"/>
            </a:endParaRPr>
          </a:p>
        </p:txBody>
      </p:sp>
      <p:pic>
        <p:nvPicPr>
          <p:cNvPr id="5" name="Picture 7">
            <a:extLst>
              <a:ext uri="{FF2B5EF4-FFF2-40B4-BE49-F238E27FC236}">
                <a16:creationId xmlns="" xmlns:a16="http://schemas.microsoft.com/office/drawing/2014/main" id="{ABE8AD9B-2DBD-46B8-8773-ED3E86557D34}"/>
              </a:ext>
            </a:extLst>
          </p:cNvPr>
          <p:cNvPicPr>
            <a:picLocks noChangeAspect="1"/>
          </p:cNvPicPr>
          <p:nvPr/>
        </p:nvPicPr>
        <p:blipFill>
          <a:blip r:embed="rId6">
            <a:lum bright="-10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9017" y="6411913"/>
            <a:ext cx="2233083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>
            <a:extLst>
              <a:ext uri="{FF2B5EF4-FFF2-40B4-BE49-F238E27FC236}">
                <a16:creationId xmlns="" xmlns:a16="http://schemas.microsoft.com/office/drawing/2014/main" id="{650D0606-D02D-4DAE-9CDE-0071F6B29D18}"/>
              </a:ext>
            </a:extLst>
          </p:cNvPr>
          <p:cNvSpPr/>
          <p:nvPr/>
        </p:nvSpPr>
        <p:spPr>
          <a:xfrm>
            <a:off x="0" y="0"/>
            <a:ext cx="457200" cy="850900"/>
          </a:xfrm>
          <a:prstGeom prst="rect">
            <a:avLst/>
          </a:prstGeom>
          <a:solidFill>
            <a:srgbClr val="FF019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  <a:latin typeface="Georgia" panose="02040502050405020303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7" name="Footer Placeholder 1"/>
          <p:cNvSpPr>
            <a:spLocks noGrp="1"/>
          </p:cNvSpPr>
          <p:nvPr>
            <p:ph type="ftr" sz="quarter" idx="3"/>
          </p:nvPr>
        </p:nvSpPr>
        <p:spPr>
          <a:xfrm>
            <a:off x="2227072" y="6303011"/>
            <a:ext cx="7737856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Confidential and Proprietary Information of Chubb Personal Risk Services. Do Not Distribute.</a:t>
            </a:r>
          </a:p>
        </p:txBody>
      </p:sp>
      <p:sp>
        <p:nvSpPr>
          <p:cNvPr id="9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11276711" y="6303011"/>
            <a:ext cx="649224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8D41D1-7DF1-4ADD-BD6A-1DB65DA7EEB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5844458"/>
      </p:ext>
    </p:extLst>
  </p:cSld>
  <p:clrMapOvr>
    <a:masterClrMapping/>
  </p:clrMapOvr>
  <p:transition spd="med">
    <p:fade/>
  </p:transition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Light Blue B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3" hidden="1">
            <a:extLst>
              <a:ext uri="{FF2B5EF4-FFF2-40B4-BE49-F238E27FC236}">
                <a16:creationId xmlns="" xmlns:a16="http://schemas.microsoft.com/office/drawing/2014/main" id="{53E698EB-6D7B-4418-B9E5-1D2768A60CA1}"/>
              </a:ext>
            </a:extLst>
          </p:cNvPr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2118" y="1589"/>
          <a:ext cx="2116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5642" name="think-cell Slide" r:id="rId4" imgW="360" imgH="360" progId="TCLayout.ActiveDocument.1">
                  <p:embed/>
                </p:oleObj>
              </mc:Choice>
              <mc:Fallback>
                <p:oleObj name="think-cell Slide" r:id="rId4" imgW="360" imgH="360" progId="TCLayout.ActiveDocument.1">
                  <p:embed/>
                  <p:pic>
                    <p:nvPicPr>
                      <p:cNvPr id="3" name="Object 3" hidden="1">
                        <a:extLst>
                          <a:ext uri="{FF2B5EF4-FFF2-40B4-BE49-F238E27FC236}">
                            <a16:creationId xmlns="" xmlns:a16="http://schemas.microsoft.com/office/drawing/2014/main" id="{53E698EB-6D7B-4418-B9E5-1D2768A60CA1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18" y="1589"/>
                        <a:ext cx="2116" cy="15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Rectangle 3">
            <a:extLst>
              <a:ext uri="{FF2B5EF4-FFF2-40B4-BE49-F238E27FC236}">
                <a16:creationId xmlns="" xmlns:a16="http://schemas.microsoft.com/office/drawing/2014/main" id="{D8359ADE-EB43-4214-A286-6FAE3CF181D5}"/>
              </a:ext>
            </a:extLst>
          </p:cNvPr>
          <p:cNvSpPr/>
          <p:nvPr/>
        </p:nvSpPr>
        <p:spPr>
          <a:xfrm>
            <a:off x="0" y="849314"/>
            <a:ext cx="12192000" cy="6008687"/>
          </a:xfrm>
          <a:prstGeom prst="rect">
            <a:avLst/>
          </a:prstGeom>
          <a:solidFill>
            <a:srgbClr val="E8E8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  <a:latin typeface="Georgia" panose="02040502050405020303" pitchFamily="18" charset="0"/>
            </a:endParaRPr>
          </a:p>
        </p:txBody>
      </p:sp>
      <p:pic>
        <p:nvPicPr>
          <p:cNvPr id="5" name="Picture 7">
            <a:extLst>
              <a:ext uri="{FF2B5EF4-FFF2-40B4-BE49-F238E27FC236}">
                <a16:creationId xmlns="" xmlns:a16="http://schemas.microsoft.com/office/drawing/2014/main" id="{A42159BA-021F-49CA-8522-E9C6ADC1A280}"/>
              </a:ext>
            </a:extLst>
          </p:cNvPr>
          <p:cNvPicPr>
            <a:picLocks noChangeAspect="1"/>
          </p:cNvPicPr>
          <p:nvPr/>
        </p:nvPicPr>
        <p:blipFill>
          <a:blip r:embed="rId6">
            <a:lum bright="-10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9017" y="6411913"/>
            <a:ext cx="2233083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>
            <a:extLst>
              <a:ext uri="{FF2B5EF4-FFF2-40B4-BE49-F238E27FC236}">
                <a16:creationId xmlns="" xmlns:a16="http://schemas.microsoft.com/office/drawing/2014/main" id="{78BF116C-277D-4A51-BF95-CB1CEABAB60C}"/>
              </a:ext>
            </a:extLst>
          </p:cNvPr>
          <p:cNvSpPr/>
          <p:nvPr/>
        </p:nvSpPr>
        <p:spPr>
          <a:xfrm>
            <a:off x="0" y="0"/>
            <a:ext cx="457200" cy="850900"/>
          </a:xfrm>
          <a:prstGeom prst="rect">
            <a:avLst/>
          </a:prstGeom>
          <a:solidFill>
            <a:srgbClr val="01C1D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  <a:latin typeface="Georgia" panose="02040502050405020303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7" name="Footer Placeholder 1"/>
          <p:cNvSpPr>
            <a:spLocks noGrp="1"/>
          </p:cNvSpPr>
          <p:nvPr>
            <p:ph type="ftr" sz="quarter" idx="3"/>
          </p:nvPr>
        </p:nvSpPr>
        <p:spPr>
          <a:xfrm>
            <a:off x="2227072" y="6303011"/>
            <a:ext cx="7737856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Confidential and Proprietary Information of Chubb Personal Risk Services. Do Not Distribute.</a:t>
            </a:r>
          </a:p>
        </p:txBody>
      </p:sp>
      <p:sp>
        <p:nvSpPr>
          <p:cNvPr id="9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11276711" y="6303011"/>
            <a:ext cx="649224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8D41D1-7DF1-4ADD-BD6A-1DB65DA7EEB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2969046"/>
      </p:ext>
    </p:extLst>
  </p:cSld>
  <p:clrMapOvr>
    <a:masterClrMapping/>
  </p:clrMapOvr>
  <p:transition spd="med">
    <p:fade/>
  </p:transition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Yellow B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3" hidden="1">
            <a:extLst>
              <a:ext uri="{FF2B5EF4-FFF2-40B4-BE49-F238E27FC236}">
                <a16:creationId xmlns="" xmlns:a16="http://schemas.microsoft.com/office/drawing/2014/main" id="{25E2D4FF-5583-4450-B244-B78BABE2A836}"/>
              </a:ext>
            </a:extLst>
          </p:cNvPr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2118" y="1589"/>
          <a:ext cx="2116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6866" name="think-cell Slide" r:id="rId5" imgW="360" imgH="360" progId="TCLayout.ActiveDocument.1">
                  <p:embed/>
                </p:oleObj>
              </mc:Choice>
              <mc:Fallback>
                <p:oleObj name="think-cell Slide" r:id="rId5" imgW="360" imgH="360" progId="TCLayout.ActiveDocument.1">
                  <p:embed/>
                  <p:pic>
                    <p:nvPicPr>
                      <p:cNvPr id="3" name="Object 3" hidden="1">
                        <a:extLst>
                          <a:ext uri="{FF2B5EF4-FFF2-40B4-BE49-F238E27FC236}">
                            <a16:creationId xmlns="" xmlns:a16="http://schemas.microsoft.com/office/drawing/2014/main" id="{25E2D4FF-5583-4450-B244-B78BABE2A836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18" y="1589"/>
                        <a:ext cx="2116" cy="15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Rectangle 3">
            <a:extLst>
              <a:ext uri="{FF2B5EF4-FFF2-40B4-BE49-F238E27FC236}">
                <a16:creationId xmlns="" xmlns:a16="http://schemas.microsoft.com/office/drawing/2014/main" id="{C01465C2-A290-4B5D-98D1-1F7EA353B2E5}"/>
              </a:ext>
            </a:extLst>
          </p:cNvPr>
          <p:cNvSpPr/>
          <p:nvPr/>
        </p:nvSpPr>
        <p:spPr>
          <a:xfrm>
            <a:off x="0" y="849314"/>
            <a:ext cx="12192000" cy="6008687"/>
          </a:xfrm>
          <a:prstGeom prst="rect">
            <a:avLst/>
          </a:prstGeom>
          <a:solidFill>
            <a:srgbClr val="E8E8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  <a:latin typeface="Georgia" panose="02040502050405020303" pitchFamily="18" charset="0"/>
            </a:endParaRPr>
          </a:p>
        </p:txBody>
      </p:sp>
      <p:pic>
        <p:nvPicPr>
          <p:cNvPr id="5" name="Picture 7">
            <a:extLst>
              <a:ext uri="{FF2B5EF4-FFF2-40B4-BE49-F238E27FC236}">
                <a16:creationId xmlns="" xmlns:a16="http://schemas.microsoft.com/office/drawing/2014/main" id="{72326208-26A6-45A9-BCB6-B5F229773EFF}"/>
              </a:ext>
            </a:extLst>
          </p:cNvPr>
          <p:cNvPicPr>
            <a:picLocks noChangeAspect="1"/>
          </p:cNvPicPr>
          <p:nvPr/>
        </p:nvPicPr>
        <p:blipFill>
          <a:blip r:embed="rId7">
            <a:lum bright="-10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9017" y="6411913"/>
            <a:ext cx="2233083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6" name="Object 8" hidden="1">
            <a:extLst>
              <a:ext uri="{FF2B5EF4-FFF2-40B4-BE49-F238E27FC236}">
                <a16:creationId xmlns="" xmlns:a16="http://schemas.microsoft.com/office/drawing/2014/main" id="{930BDCFF-C893-4FD0-A7C9-026D38AFC2DD}"/>
              </a:ext>
            </a:extLst>
          </p:cNvPr>
          <p:cNvGraphicFramePr>
            <a:graphicFrameLocks noChangeAspect="1"/>
          </p:cNvGraphicFramePr>
          <p:nvPr>
            <p:custDataLst>
              <p:tags r:id="rId3"/>
            </p:custDataLst>
          </p:nvPr>
        </p:nvGraphicFramePr>
        <p:xfrm>
          <a:off x="2118" y="1589"/>
          <a:ext cx="2116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6867" name="think-cell Slide" r:id="rId8" imgW="360" imgH="360" progId="TCLayout.ActiveDocument.1">
                  <p:embed/>
                </p:oleObj>
              </mc:Choice>
              <mc:Fallback>
                <p:oleObj name="think-cell Slide" r:id="rId8" imgW="360" imgH="360" progId="TCLayout.ActiveDocument.1">
                  <p:embed/>
                  <p:pic>
                    <p:nvPicPr>
                      <p:cNvPr id="6" name="Object 8" hidden="1">
                        <a:extLst>
                          <a:ext uri="{FF2B5EF4-FFF2-40B4-BE49-F238E27FC236}">
                            <a16:creationId xmlns="" xmlns:a16="http://schemas.microsoft.com/office/drawing/2014/main" id="{930BDCFF-C893-4FD0-A7C9-026D38AFC2DD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18" y="1589"/>
                        <a:ext cx="2116" cy="15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6">
            <a:extLst>
              <a:ext uri="{FF2B5EF4-FFF2-40B4-BE49-F238E27FC236}">
                <a16:creationId xmlns="" xmlns:a16="http://schemas.microsoft.com/office/drawing/2014/main" id="{BF1B1DD1-23AA-4FBF-AC28-45B30FEBEBFD}"/>
              </a:ext>
            </a:extLst>
          </p:cNvPr>
          <p:cNvSpPr/>
          <p:nvPr/>
        </p:nvSpPr>
        <p:spPr>
          <a:xfrm>
            <a:off x="0" y="0"/>
            <a:ext cx="457200" cy="850900"/>
          </a:xfrm>
          <a:prstGeom prst="rect">
            <a:avLst/>
          </a:prstGeom>
          <a:solidFill>
            <a:srgbClr val="FFB61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  <a:latin typeface="Georgia" panose="02040502050405020303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8" name="Footer Placeholder 1"/>
          <p:cNvSpPr>
            <a:spLocks noGrp="1"/>
          </p:cNvSpPr>
          <p:nvPr>
            <p:ph type="ftr" sz="quarter" idx="3"/>
          </p:nvPr>
        </p:nvSpPr>
        <p:spPr>
          <a:xfrm>
            <a:off x="2227072" y="6303011"/>
            <a:ext cx="7737856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Confidential and Proprietary Information of Chubb Personal Risk Services. Do Not Distribute.</a:t>
            </a:r>
          </a:p>
        </p:txBody>
      </p:sp>
      <p:sp>
        <p:nvSpPr>
          <p:cNvPr id="10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11276711" y="6303011"/>
            <a:ext cx="649224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8D41D1-7DF1-4ADD-BD6A-1DB65DA7EEB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1103493"/>
      </p:ext>
    </p:extLst>
  </p:cSld>
  <p:clrMapOvr>
    <a:masterClrMapping/>
  </p:clrMapOvr>
  <p:transition spd="med">
    <p:fade/>
  </p:transition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Orange B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3" hidden="1">
            <a:extLst>
              <a:ext uri="{FF2B5EF4-FFF2-40B4-BE49-F238E27FC236}">
                <a16:creationId xmlns="" xmlns:a16="http://schemas.microsoft.com/office/drawing/2014/main" id="{F0C038E5-32B6-496C-8A14-E5BD343ED3A8}"/>
              </a:ext>
            </a:extLst>
          </p:cNvPr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2118" y="1589"/>
          <a:ext cx="2116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7690" name="think-cell Slide" r:id="rId4" imgW="360" imgH="360" progId="TCLayout.ActiveDocument.1">
                  <p:embed/>
                </p:oleObj>
              </mc:Choice>
              <mc:Fallback>
                <p:oleObj name="think-cell Slide" r:id="rId4" imgW="360" imgH="360" progId="TCLayout.ActiveDocument.1">
                  <p:embed/>
                  <p:pic>
                    <p:nvPicPr>
                      <p:cNvPr id="3" name="Object 3" hidden="1">
                        <a:extLst>
                          <a:ext uri="{FF2B5EF4-FFF2-40B4-BE49-F238E27FC236}">
                            <a16:creationId xmlns="" xmlns:a16="http://schemas.microsoft.com/office/drawing/2014/main" id="{F0C038E5-32B6-496C-8A14-E5BD343ED3A8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18" y="1589"/>
                        <a:ext cx="2116" cy="15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Rectangle 3">
            <a:extLst>
              <a:ext uri="{FF2B5EF4-FFF2-40B4-BE49-F238E27FC236}">
                <a16:creationId xmlns="" xmlns:a16="http://schemas.microsoft.com/office/drawing/2014/main" id="{6CEA4176-53B5-40B0-BD60-CBB846E0B226}"/>
              </a:ext>
            </a:extLst>
          </p:cNvPr>
          <p:cNvSpPr/>
          <p:nvPr/>
        </p:nvSpPr>
        <p:spPr>
          <a:xfrm>
            <a:off x="0" y="849314"/>
            <a:ext cx="12192000" cy="6008687"/>
          </a:xfrm>
          <a:prstGeom prst="rect">
            <a:avLst/>
          </a:prstGeom>
          <a:solidFill>
            <a:srgbClr val="E8E8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  <a:latin typeface="Georgia" panose="02040502050405020303" pitchFamily="18" charset="0"/>
            </a:endParaRPr>
          </a:p>
        </p:txBody>
      </p:sp>
      <p:pic>
        <p:nvPicPr>
          <p:cNvPr id="5" name="Picture 7">
            <a:extLst>
              <a:ext uri="{FF2B5EF4-FFF2-40B4-BE49-F238E27FC236}">
                <a16:creationId xmlns="" xmlns:a16="http://schemas.microsoft.com/office/drawing/2014/main" id="{39673CCF-CBB6-4D2D-B4C8-3054CB1CB6E3}"/>
              </a:ext>
            </a:extLst>
          </p:cNvPr>
          <p:cNvPicPr>
            <a:picLocks noChangeAspect="1"/>
          </p:cNvPicPr>
          <p:nvPr/>
        </p:nvPicPr>
        <p:blipFill>
          <a:blip r:embed="rId6">
            <a:lum bright="-10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9017" y="6411913"/>
            <a:ext cx="2233083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>
            <a:extLst>
              <a:ext uri="{FF2B5EF4-FFF2-40B4-BE49-F238E27FC236}">
                <a16:creationId xmlns="" xmlns:a16="http://schemas.microsoft.com/office/drawing/2014/main" id="{343F6BCA-285E-47BC-BA5F-4FB132CF9F58}"/>
              </a:ext>
            </a:extLst>
          </p:cNvPr>
          <p:cNvSpPr/>
          <p:nvPr/>
        </p:nvSpPr>
        <p:spPr>
          <a:xfrm>
            <a:off x="0" y="0"/>
            <a:ext cx="457200" cy="850900"/>
          </a:xfrm>
          <a:prstGeom prst="rect">
            <a:avLst/>
          </a:pr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  <a:latin typeface="Georgia" panose="02040502050405020303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7" name="Footer Placeholder 1"/>
          <p:cNvSpPr>
            <a:spLocks noGrp="1"/>
          </p:cNvSpPr>
          <p:nvPr>
            <p:ph type="ftr" sz="quarter" idx="3"/>
          </p:nvPr>
        </p:nvSpPr>
        <p:spPr>
          <a:xfrm>
            <a:off x="2227072" y="6303011"/>
            <a:ext cx="7737856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Confidential and Proprietary Information of Chubb Personal Risk Services. Do Not Distribute.</a:t>
            </a:r>
          </a:p>
        </p:txBody>
      </p:sp>
      <p:sp>
        <p:nvSpPr>
          <p:cNvPr id="9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11276711" y="6303011"/>
            <a:ext cx="649224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8D41D1-7DF1-4ADD-BD6A-1DB65DA7EEB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7347072"/>
      </p:ext>
    </p:extLst>
  </p:cSld>
  <p:clrMapOvr>
    <a:masterClrMapping/>
  </p:clrMapOvr>
  <p:transition spd="med">
    <p:fade/>
  </p:transition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Purple B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3" hidden="1">
            <a:extLst>
              <a:ext uri="{FF2B5EF4-FFF2-40B4-BE49-F238E27FC236}">
                <a16:creationId xmlns="" xmlns:a16="http://schemas.microsoft.com/office/drawing/2014/main" id="{E2B97F73-75A1-4CB2-84E4-E651A806A531}"/>
              </a:ext>
            </a:extLst>
          </p:cNvPr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2118" y="1589"/>
          <a:ext cx="2116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8714" name="think-cell Slide" r:id="rId4" imgW="360" imgH="360" progId="TCLayout.ActiveDocument.1">
                  <p:embed/>
                </p:oleObj>
              </mc:Choice>
              <mc:Fallback>
                <p:oleObj name="think-cell Slide" r:id="rId4" imgW="360" imgH="360" progId="TCLayout.ActiveDocument.1">
                  <p:embed/>
                  <p:pic>
                    <p:nvPicPr>
                      <p:cNvPr id="3" name="Object 3" hidden="1">
                        <a:extLst>
                          <a:ext uri="{FF2B5EF4-FFF2-40B4-BE49-F238E27FC236}">
                            <a16:creationId xmlns="" xmlns:a16="http://schemas.microsoft.com/office/drawing/2014/main" id="{E2B97F73-75A1-4CB2-84E4-E651A806A531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18" y="1589"/>
                        <a:ext cx="2116" cy="15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Rectangle 3">
            <a:extLst>
              <a:ext uri="{FF2B5EF4-FFF2-40B4-BE49-F238E27FC236}">
                <a16:creationId xmlns="" xmlns:a16="http://schemas.microsoft.com/office/drawing/2014/main" id="{EA9C1B44-9F26-4A2C-BE63-8019C6F7FA57}"/>
              </a:ext>
            </a:extLst>
          </p:cNvPr>
          <p:cNvSpPr/>
          <p:nvPr/>
        </p:nvSpPr>
        <p:spPr>
          <a:xfrm>
            <a:off x="0" y="849314"/>
            <a:ext cx="12192000" cy="6008687"/>
          </a:xfrm>
          <a:prstGeom prst="rect">
            <a:avLst/>
          </a:prstGeom>
          <a:solidFill>
            <a:srgbClr val="E8E8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  <a:latin typeface="Georgia" panose="02040502050405020303" pitchFamily="18" charset="0"/>
            </a:endParaRPr>
          </a:p>
        </p:txBody>
      </p:sp>
      <p:pic>
        <p:nvPicPr>
          <p:cNvPr id="5" name="Picture 7">
            <a:extLst>
              <a:ext uri="{FF2B5EF4-FFF2-40B4-BE49-F238E27FC236}">
                <a16:creationId xmlns="" xmlns:a16="http://schemas.microsoft.com/office/drawing/2014/main" id="{322F00A5-8239-4549-A2F6-DB225A187085}"/>
              </a:ext>
            </a:extLst>
          </p:cNvPr>
          <p:cNvPicPr>
            <a:picLocks noChangeAspect="1"/>
          </p:cNvPicPr>
          <p:nvPr/>
        </p:nvPicPr>
        <p:blipFill>
          <a:blip r:embed="rId6">
            <a:lum bright="-10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9017" y="6411913"/>
            <a:ext cx="2233083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>
            <a:extLst>
              <a:ext uri="{FF2B5EF4-FFF2-40B4-BE49-F238E27FC236}">
                <a16:creationId xmlns="" xmlns:a16="http://schemas.microsoft.com/office/drawing/2014/main" id="{207D34E8-20BA-49FF-8E1E-EF323C2C18AB}"/>
              </a:ext>
            </a:extLst>
          </p:cNvPr>
          <p:cNvSpPr/>
          <p:nvPr/>
        </p:nvSpPr>
        <p:spPr>
          <a:xfrm>
            <a:off x="0" y="0"/>
            <a:ext cx="457200" cy="850900"/>
          </a:xfrm>
          <a:prstGeom prst="rect">
            <a:avLst/>
          </a:prstGeom>
          <a:solidFill>
            <a:srgbClr val="6E27C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  <a:latin typeface="Georgia" panose="02040502050405020303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7" name="Footer Placeholder 1"/>
          <p:cNvSpPr>
            <a:spLocks noGrp="1"/>
          </p:cNvSpPr>
          <p:nvPr>
            <p:ph type="ftr" sz="quarter" idx="3"/>
          </p:nvPr>
        </p:nvSpPr>
        <p:spPr>
          <a:xfrm>
            <a:off x="2227072" y="6303011"/>
            <a:ext cx="7737856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Confidential and Proprietary Information of Chubb Personal Risk Services. Do Not Distribute.</a:t>
            </a:r>
          </a:p>
        </p:txBody>
      </p:sp>
      <p:sp>
        <p:nvSpPr>
          <p:cNvPr id="9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11276711" y="6303011"/>
            <a:ext cx="649224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8D41D1-7DF1-4ADD-BD6A-1DB65DA7EEB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6056427"/>
      </p:ext>
    </p:extLst>
  </p:cSld>
  <p:clrMapOvr>
    <a:masterClrMapping/>
  </p:clrMapOvr>
  <p:transition spd="med">
    <p:fad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Quote Orange" preserve="1" userDrawn="1">
  <p:cSld name="Quote Orange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>
            <a:extLst>
              <a:ext uri="{FF2B5EF4-FFF2-40B4-BE49-F238E27FC236}">
                <a16:creationId xmlns="" xmlns:a16="http://schemas.microsoft.com/office/drawing/2014/main" id="{367DC984-D214-498A-9B0D-8F8276483805}"/>
              </a:ext>
            </a:extLst>
          </p:cNvPr>
          <p:cNvCxnSpPr/>
          <p:nvPr userDrawn="1"/>
        </p:nvCxnSpPr>
        <p:spPr>
          <a:xfrm>
            <a:off x="609600" y="517525"/>
            <a:ext cx="10972800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10">
            <a:extLst>
              <a:ext uri="{FF2B5EF4-FFF2-40B4-BE49-F238E27FC236}">
                <a16:creationId xmlns="" xmlns:a16="http://schemas.microsoft.com/office/drawing/2014/main" id="{96C7BCA6-619B-4502-BAF8-4F86C49FE50E}"/>
              </a:ext>
            </a:extLst>
          </p:cNvPr>
          <p:cNvPicPr>
            <a:picLocks/>
          </p:cNvPicPr>
          <p:nvPr userDrawn="1">
            <p:custDataLst>
              <p:tags r:id="rId1"/>
            </p:custDataLst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black">
          <a:xfrm>
            <a:off x="632885" y="6454776"/>
            <a:ext cx="1663700" cy="130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4146551" y="1435620"/>
            <a:ext cx="5990167" cy="3371056"/>
          </a:xfrm>
        </p:spPr>
        <p:txBody>
          <a:bodyPr anchor="b">
            <a:normAutofit/>
          </a:bodyPr>
          <a:lstStyle>
            <a:lvl1pPr marL="0" indent="0">
              <a:lnSpc>
                <a:spcPts val="2300"/>
              </a:lnSpc>
              <a:spcAft>
                <a:spcPts val="0"/>
              </a:spcAft>
              <a:buNone/>
              <a:defRPr sz="2200" spc="2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Date Placeholder 4">
            <a:extLst>
              <a:ext uri="{FF2B5EF4-FFF2-40B4-BE49-F238E27FC236}">
                <a16:creationId xmlns="" xmlns:a16="http://schemas.microsoft.com/office/drawing/2014/main" id="{8B0127B4-0BCD-42F6-8693-5608EC55C43B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7" name="Footer Placeholder 5">
            <a:extLst>
              <a:ext uri="{FF2B5EF4-FFF2-40B4-BE49-F238E27FC236}">
                <a16:creationId xmlns="" xmlns:a16="http://schemas.microsoft.com/office/drawing/2014/main" id="{BD9CB259-01EC-4BC0-8EBB-CDBA62EAB043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 dirty="0"/>
              <a:t>Confidential and Proprietary Information of Chubb Personal Risk Services. Do Not Distribute.</a:t>
            </a:r>
            <a:endParaRPr lang="en-GB" dirty="0"/>
          </a:p>
        </p:txBody>
      </p:sp>
      <p:sp>
        <p:nvSpPr>
          <p:cNvPr id="8" name="Slide Number Placeholder 6">
            <a:extLst>
              <a:ext uri="{FF2B5EF4-FFF2-40B4-BE49-F238E27FC236}">
                <a16:creationId xmlns="" xmlns:a16="http://schemas.microsoft.com/office/drawing/2014/main" id="{3C0F1C95-84D5-4D66-A6BE-FCAE02B868C8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BC7F3BA6-EAC8-45B4-AE25-B322A28A9A35}" type="slidenum">
              <a:rPr lang="en-GB" altLang="en-US" smtClean="0"/>
              <a:pPr/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3347080364"/>
      </p:ext>
    </p:extLst>
  </p:cSld>
  <p:clrMapOvr>
    <a:masterClrMapping/>
  </p:clrMapOvr>
  <p:transition spd="med">
    <p:fade/>
  </p:transition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>
          <a:xfrm>
            <a:off x="2227072" y="6303011"/>
            <a:ext cx="7737856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Confidential and Proprietary Information of Chubb Personal Risk Services. Do Not Distribute.</a:t>
            </a:r>
          </a:p>
        </p:txBody>
      </p:sp>
      <p:sp>
        <p:nvSpPr>
          <p:cNvPr id="4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11276711" y="6303011"/>
            <a:ext cx="649224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8D41D1-7DF1-4ADD-BD6A-1DB65DA7EEB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9079835"/>
      </p:ext>
    </p:extLst>
  </p:cSld>
  <p:clrMapOvr>
    <a:masterClrMapping/>
  </p:clrMapOvr>
  <p:transition spd="med">
    <p:fade/>
  </p:transition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219200" y="1143005"/>
            <a:ext cx="9144000" cy="4297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itle Placeholder 1"/>
          <p:cNvSpPr>
            <a:spLocks noGrp="1"/>
          </p:cNvSpPr>
          <p:nvPr>
            <p:ph type="title"/>
          </p:nvPr>
        </p:nvSpPr>
        <p:spPr bwMode="auto">
          <a:xfrm>
            <a:off x="609600" y="5416550"/>
            <a:ext cx="1076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Footer Placeholder 1"/>
          <p:cNvSpPr>
            <a:spLocks noGrp="1"/>
          </p:cNvSpPr>
          <p:nvPr>
            <p:ph type="ftr" sz="quarter" idx="3"/>
          </p:nvPr>
        </p:nvSpPr>
        <p:spPr>
          <a:xfrm>
            <a:off x="2227072" y="6303011"/>
            <a:ext cx="7737856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Confidential and Proprietary Information of Chubb Personal Risk Services. Do Not Distribute.</a:t>
            </a:r>
          </a:p>
        </p:txBody>
      </p:sp>
      <p:sp>
        <p:nvSpPr>
          <p:cNvPr id="8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11276711" y="6303011"/>
            <a:ext cx="649224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8D41D1-7DF1-4ADD-BD6A-1DB65DA7EEB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3336445"/>
      </p:ext>
    </p:extLst>
  </p:cSld>
  <p:clrMapOvr>
    <a:masterClrMapping/>
  </p:clrMapOvr>
  <p:transition spd="med">
    <p:fade/>
  </p:transition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Footer Placeholder 1"/>
          <p:cNvSpPr>
            <a:spLocks noGrp="1"/>
          </p:cNvSpPr>
          <p:nvPr>
            <p:ph type="ftr" sz="quarter" idx="3"/>
          </p:nvPr>
        </p:nvSpPr>
        <p:spPr>
          <a:xfrm>
            <a:off x="2227072" y="6303011"/>
            <a:ext cx="7737856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Confidential and Proprietary Information of Chubb Personal Risk Services. Do Not Distribute.</a:t>
            </a:r>
          </a:p>
        </p:txBody>
      </p:sp>
      <p:sp>
        <p:nvSpPr>
          <p:cNvPr id="5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11276711" y="6303011"/>
            <a:ext cx="649224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8D41D1-7DF1-4ADD-BD6A-1DB65DA7EEB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1837315"/>
      </p:ext>
    </p:extLst>
  </p:cSld>
  <p:clrMapOvr>
    <a:masterClrMapping/>
  </p:clrMapOvr>
  <p:transition spd="med">
    <p:fade/>
  </p:transition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Dark Blue" preserve="1">
  <p:cSld name="Title Dark Blue">
    <p:bg>
      <p:bgPr>
        <a:solidFill>
          <a:srgbClr val="150F9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>
            <a:extLst>
              <a:ext uri="{FF2B5EF4-FFF2-40B4-BE49-F238E27FC236}">
                <a16:creationId xmlns="" xmlns:a16="http://schemas.microsoft.com/office/drawing/2014/main" id="{B3DB049B-2B1D-4C22-A211-16048ECE4E8D}"/>
              </a:ext>
            </a:extLst>
          </p:cNvPr>
          <p:cNvCxnSpPr/>
          <p:nvPr/>
        </p:nvCxnSpPr>
        <p:spPr>
          <a:xfrm>
            <a:off x="609600" y="517525"/>
            <a:ext cx="10972800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10">
            <a:extLst>
              <a:ext uri="{FF2B5EF4-FFF2-40B4-BE49-F238E27FC236}">
                <a16:creationId xmlns="" xmlns:a16="http://schemas.microsoft.com/office/drawing/2014/main" id="{84044BC5-D96F-419A-878B-B9E13FB52233}"/>
              </a:ext>
            </a:extLst>
          </p:cNvPr>
          <p:cNvPicPr>
            <a:picLocks/>
          </p:cNvPicPr>
          <p:nvPr>
            <p:custDataLst>
              <p:tags r:id="rId1"/>
            </p:custDataLst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black">
          <a:xfrm>
            <a:off x="632884" y="3455988"/>
            <a:ext cx="2040467" cy="15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137287" y="1084888"/>
            <a:ext cx="7445115" cy="2615592"/>
          </a:xfrm>
        </p:spPr>
        <p:txBody>
          <a:bodyPr anchor="b">
            <a:normAutofit/>
          </a:bodyPr>
          <a:lstStyle>
            <a:lvl1pPr algn="l">
              <a:lnSpc>
                <a:spcPts val="4500"/>
              </a:lnSpc>
              <a:defRPr sz="3200" spc="20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137290" y="3838563"/>
            <a:ext cx="7453425" cy="1468760"/>
          </a:xfrm>
        </p:spPr>
        <p:txBody>
          <a:bodyPr>
            <a:normAutofit/>
          </a:bodyPr>
          <a:lstStyle>
            <a:lvl1pPr marL="0" indent="0" algn="l">
              <a:lnSpc>
                <a:spcPts val="3200"/>
              </a:lnSpc>
              <a:spcBef>
                <a:spcPts val="0"/>
              </a:spcBef>
              <a:spcAft>
                <a:spcPts val="0"/>
              </a:spcAft>
              <a:buNone/>
              <a:defRPr sz="28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  <p:sp>
        <p:nvSpPr>
          <p:cNvPr id="8" name="Text Placeholder 5"/>
          <p:cNvSpPr>
            <a:spLocks noGrp="1"/>
          </p:cNvSpPr>
          <p:nvPr>
            <p:ph type="body" sz="quarter" idx="12"/>
          </p:nvPr>
        </p:nvSpPr>
        <p:spPr>
          <a:xfrm>
            <a:off x="4138628" y="198164"/>
            <a:ext cx="5125725" cy="180000"/>
          </a:xfrm>
        </p:spPr>
        <p:txBody>
          <a:bodyPr anchor="ctr">
            <a:noAutofit/>
          </a:bodyPr>
          <a:lstStyle>
            <a:lvl1pPr marL="0" indent="0">
              <a:buNone/>
              <a:defRPr sz="10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Date Placeholder 3">
            <a:extLst>
              <a:ext uri="{FF2B5EF4-FFF2-40B4-BE49-F238E27FC236}">
                <a16:creationId xmlns="" xmlns:a16="http://schemas.microsoft.com/office/drawing/2014/main" id="{B1BD9C4B-B2E0-4D6B-B9F1-2F446A09F460}"/>
              </a:ext>
            </a:extLst>
          </p:cNvPr>
          <p:cNvSpPr>
            <a:spLocks noGrp="1"/>
          </p:cNvSpPr>
          <p:nvPr>
            <p:ph type="dt" sz="half" idx="13"/>
          </p:nvPr>
        </p:nvSpPr>
        <p:spPr>
          <a:xfrm>
            <a:off x="9264651" y="198439"/>
            <a:ext cx="2317749" cy="179387"/>
          </a:xfrm>
        </p:spPr>
        <p:txBody>
          <a:bodyPr anchor="ctr" anchorCtr="0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12" name="Footer Placeholder 1"/>
          <p:cNvSpPr>
            <a:spLocks noGrp="1"/>
          </p:cNvSpPr>
          <p:nvPr>
            <p:ph type="ftr" sz="quarter" idx="3"/>
          </p:nvPr>
        </p:nvSpPr>
        <p:spPr>
          <a:xfrm>
            <a:off x="2227072" y="6303011"/>
            <a:ext cx="7737856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Confidential and Proprietary Information of Chubb Personal Risk Services. Do Not Distribute.</a:t>
            </a:r>
          </a:p>
        </p:txBody>
      </p:sp>
    </p:spTree>
    <p:extLst>
      <p:ext uri="{BB962C8B-B14F-4D97-AF65-F5344CB8AC3E}">
        <p14:creationId xmlns:p14="http://schemas.microsoft.com/office/powerpoint/2010/main" val="128621656"/>
      </p:ext>
    </p:extLst>
  </p:cSld>
  <p:clrMapOvr>
    <a:masterClrMapping/>
  </p:clrMapOvr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="" xmlns:a16="http://schemas.microsoft.com/office/drawing/2014/main" id="{4CB5DB06-B712-4F15-974E-1862AD0C99DE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4B4E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  <a:latin typeface="Georgia" panose="02040502050405020303" pitchFamily="18" charset="0"/>
            </a:endParaRPr>
          </a:p>
        </p:txBody>
      </p:sp>
      <p:pic>
        <p:nvPicPr>
          <p:cNvPr id="5" name="Picture 9">
            <a:extLst>
              <a:ext uri="{FF2B5EF4-FFF2-40B4-BE49-F238E27FC236}">
                <a16:creationId xmlns="" xmlns:a16="http://schemas.microsoft.com/office/drawing/2014/main" id="{4317054B-9E2A-425A-B465-AE6E0389725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9017" y="6411913"/>
            <a:ext cx="2233083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>
            <a:normAutofit/>
          </a:bodyPr>
          <a:lstStyle>
            <a:lvl1pPr algn="ctr"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4171952675"/>
      </p:ext>
    </p:extLst>
  </p:cSld>
  <p:clrMapOvr>
    <a:masterClrMapping/>
  </p:clrMapOvr>
  <p:transition spd="med">
    <p:fade/>
  </p:transition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535402135"/>
      </p:ext>
    </p:extLst>
  </p:cSld>
  <p:clrMapOvr>
    <a:masterClrMapping/>
  </p:clrMapOvr>
  <p:transition spd="med">
    <p:fade/>
  </p:transition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Dark Blue B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3" hidden="1">
            <a:extLst>
              <a:ext uri="{FF2B5EF4-FFF2-40B4-BE49-F238E27FC236}">
                <a16:creationId xmlns="" xmlns:a16="http://schemas.microsoft.com/office/drawing/2014/main" id="{53B2ED81-810B-4094-AE45-4CC6F4B1144A}"/>
              </a:ext>
            </a:extLst>
          </p:cNvPr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2118" y="1589"/>
          <a:ext cx="2116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0962" name="think-cell Slide" r:id="rId5" imgW="270" imgH="270" progId="TCLayout.ActiveDocument.1">
                  <p:embed/>
                </p:oleObj>
              </mc:Choice>
              <mc:Fallback>
                <p:oleObj name="think-cell Slide" r:id="rId5" imgW="270" imgH="270" progId="TCLayout.ActiveDocument.1">
                  <p:embed/>
                  <p:pic>
                    <p:nvPicPr>
                      <p:cNvPr id="3" name="Object 3" hidden="1">
                        <a:extLst>
                          <a:ext uri="{FF2B5EF4-FFF2-40B4-BE49-F238E27FC236}">
                            <a16:creationId xmlns="" xmlns:a16="http://schemas.microsoft.com/office/drawing/2014/main" id="{53B2ED81-810B-4094-AE45-4CC6F4B1144A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18" y="1589"/>
                        <a:ext cx="2116" cy="15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Rectangle 3">
            <a:extLst>
              <a:ext uri="{FF2B5EF4-FFF2-40B4-BE49-F238E27FC236}">
                <a16:creationId xmlns="" xmlns:a16="http://schemas.microsoft.com/office/drawing/2014/main" id="{8A6508FA-2FE4-4793-A1B8-722E38DF3A66}"/>
              </a:ext>
            </a:extLst>
          </p:cNvPr>
          <p:cNvSpPr/>
          <p:nvPr/>
        </p:nvSpPr>
        <p:spPr>
          <a:xfrm>
            <a:off x="0" y="849314"/>
            <a:ext cx="12192000" cy="6008687"/>
          </a:xfrm>
          <a:prstGeom prst="rect">
            <a:avLst/>
          </a:prstGeom>
          <a:solidFill>
            <a:srgbClr val="E8E8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  <a:latin typeface="Georgia" panose="02040502050405020303" pitchFamily="18" charset="0"/>
            </a:endParaRPr>
          </a:p>
        </p:txBody>
      </p:sp>
      <p:pic>
        <p:nvPicPr>
          <p:cNvPr id="5" name="Picture 7">
            <a:extLst>
              <a:ext uri="{FF2B5EF4-FFF2-40B4-BE49-F238E27FC236}">
                <a16:creationId xmlns="" xmlns:a16="http://schemas.microsoft.com/office/drawing/2014/main" id="{B6518D8D-F136-4D67-B332-24C9873C3950}"/>
              </a:ext>
            </a:extLst>
          </p:cNvPr>
          <p:cNvPicPr>
            <a:picLocks noChangeAspect="1"/>
          </p:cNvPicPr>
          <p:nvPr/>
        </p:nvPicPr>
        <p:blipFill>
          <a:blip r:embed="rId7">
            <a:lum bright="-10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9017" y="6411913"/>
            <a:ext cx="2233083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6" name="Object 8" hidden="1">
            <a:extLst>
              <a:ext uri="{FF2B5EF4-FFF2-40B4-BE49-F238E27FC236}">
                <a16:creationId xmlns="" xmlns:a16="http://schemas.microsoft.com/office/drawing/2014/main" id="{09B78686-D4BC-44AA-A7B2-731B38A6B76C}"/>
              </a:ext>
            </a:extLst>
          </p:cNvPr>
          <p:cNvGraphicFramePr>
            <a:graphicFrameLocks noChangeAspect="1"/>
          </p:cNvGraphicFramePr>
          <p:nvPr>
            <p:custDataLst>
              <p:tags r:id="rId3"/>
            </p:custDataLst>
          </p:nvPr>
        </p:nvGraphicFramePr>
        <p:xfrm>
          <a:off x="2118" y="1589"/>
          <a:ext cx="2116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0963" name="think-cell Slide" r:id="rId8" imgW="270" imgH="270" progId="TCLayout.ActiveDocument.1">
                  <p:embed/>
                </p:oleObj>
              </mc:Choice>
              <mc:Fallback>
                <p:oleObj name="think-cell Slide" r:id="rId8" imgW="270" imgH="270" progId="TCLayout.ActiveDocument.1">
                  <p:embed/>
                  <p:pic>
                    <p:nvPicPr>
                      <p:cNvPr id="6" name="Object 8" hidden="1">
                        <a:extLst>
                          <a:ext uri="{FF2B5EF4-FFF2-40B4-BE49-F238E27FC236}">
                            <a16:creationId xmlns="" xmlns:a16="http://schemas.microsoft.com/office/drawing/2014/main" id="{09B78686-D4BC-44AA-A7B2-731B38A6B76C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18" y="1589"/>
                        <a:ext cx="2116" cy="15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6">
            <a:extLst>
              <a:ext uri="{FF2B5EF4-FFF2-40B4-BE49-F238E27FC236}">
                <a16:creationId xmlns="" xmlns:a16="http://schemas.microsoft.com/office/drawing/2014/main" id="{9BD3136A-CF82-40E1-A800-951AC318518E}"/>
              </a:ext>
            </a:extLst>
          </p:cNvPr>
          <p:cNvSpPr/>
          <p:nvPr/>
        </p:nvSpPr>
        <p:spPr>
          <a:xfrm>
            <a:off x="0" y="0"/>
            <a:ext cx="457200" cy="850900"/>
          </a:xfrm>
          <a:prstGeom prst="rect">
            <a:avLst/>
          </a:prstGeom>
          <a:solidFill>
            <a:srgbClr val="150F9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  <a:latin typeface="Georgia" panose="02040502050405020303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930267874"/>
      </p:ext>
    </p:extLst>
  </p:cSld>
  <p:clrMapOvr>
    <a:masterClrMapping/>
  </p:clrMapOvr>
  <p:transition spd="med">
    <p:fade/>
  </p:transition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Green B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3" hidden="1">
            <a:extLst>
              <a:ext uri="{FF2B5EF4-FFF2-40B4-BE49-F238E27FC236}">
                <a16:creationId xmlns="" xmlns:a16="http://schemas.microsoft.com/office/drawing/2014/main" id="{EC37AFA2-B370-4FAC-A9E7-4724496F3F85}"/>
              </a:ext>
            </a:extLst>
          </p:cNvPr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2118" y="1589"/>
          <a:ext cx="2116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1786"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3" name="Object 3" hidden="1">
                        <a:extLst>
                          <a:ext uri="{FF2B5EF4-FFF2-40B4-BE49-F238E27FC236}">
                            <a16:creationId xmlns="" xmlns:a16="http://schemas.microsoft.com/office/drawing/2014/main" id="{EC37AFA2-B370-4FAC-A9E7-4724496F3F85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18" y="1589"/>
                        <a:ext cx="2116" cy="15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Rectangle 3">
            <a:extLst>
              <a:ext uri="{FF2B5EF4-FFF2-40B4-BE49-F238E27FC236}">
                <a16:creationId xmlns="" xmlns:a16="http://schemas.microsoft.com/office/drawing/2014/main" id="{DA91F5F7-D461-43DC-AE42-C2A73DB8593B}"/>
              </a:ext>
            </a:extLst>
          </p:cNvPr>
          <p:cNvSpPr/>
          <p:nvPr/>
        </p:nvSpPr>
        <p:spPr>
          <a:xfrm>
            <a:off x="0" y="849314"/>
            <a:ext cx="12192000" cy="6008687"/>
          </a:xfrm>
          <a:prstGeom prst="rect">
            <a:avLst/>
          </a:prstGeom>
          <a:solidFill>
            <a:srgbClr val="E8E8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  <a:latin typeface="Georgia" panose="02040502050405020303" pitchFamily="18" charset="0"/>
            </a:endParaRPr>
          </a:p>
        </p:txBody>
      </p:sp>
      <p:pic>
        <p:nvPicPr>
          <p:cNvPr id="5" name="Picture 7">
            <a:extLst>
              <a:ext uri="{FF2B5EF4-FFF2-40B4-BE49-F238E27FC236}">
                <a16:creationId xmlns="" xmlns:a16="http://schemas.microsoft.com/office/drawing/2014/main" id="{9E2FD864-414E-498C-8238-D0727B55D8BF}"/>
              </a:ext>
            </a:extLst>
          </p:cNvPr>
          <p:cNvPicPr>
            <a:picLocks noChangeAspect="1"/>
          </p:cNvPicPr>
          <p:nvPr/>
        </p:nvPicPr>
        <p:blipFill>
          <a:blip r:embed="rId6">
            <a:lum bright="-10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9017" y="6411913"/>
            <a:ext cx="2233083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>
            <a:extLst>
              <a:ext uri="{FF2B5EF4-FFF2-40B4-BE49-F238E27FC236}">
                <a16:creationId xmlns="" xmlns:a16="http://schemas.microsoft.com/office/drawing/2014/main" id="{B7C9F7B8-12C9-4573-9D52-AAF66AB495BD}"/>
              </a:ext>
            </a:extLst>
          </p:cNvPr>
          <p:cNvSpPr/>
          <p:nvPr/>
        </p:nvSpPr>
        <p:spPr>
          <a:xfrm>
            <a:off x="0" y="0"/>
            <a:ext cx="457200" cy="850900"/>
          </a:xfrm>
          <a:prstGeom prst="rect">
            <a:avLst/>
          </a:prstGeom>
          <a:solidFill>
            <a:srgbClr val="7ACB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  <a:latin typeface="Georgia" panose="02040502050405020303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745270521"/>
      </p:ext>
    </p:extLst>
  </p:cSld>
  <p:clrMapOvr>
    <a:masterClrMapping/>
  </p:clrMapOvr>
  <p:transition spd="med">
    <p:fade/>
  </p:transition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Pink B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3" hidden="1">
            <a:extLst>
              <a:ext uri="{FF2B5EF4-FFF2-40B4-BE49-F238E27FC236}">
                <a16:creationId xmlns="" xmlns:a16="http://schemas.microsoft.com/office/drawing/2014/main" id="{DA171F1B-4F8B-4AA1-A8CA-C30F4372A1C2}"/>
              </a:ext>
            </a:extLst>
          </p:cNvPr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2118" y="1589"/>
          <a:ext cx="2116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3010" name="think-cell Slide" r:id="rId5" imgW="270" imgH="270" progId="TCLayout.ActiveDocument.1">
                  <p:embed/>
                </p:oleObj>
              </mc:Choice>
              <mc:Fallback>
                <p:oleObj name="think-cell Slide" r:id="rId5" imgW="270" imgH="270" progId="TCLayout.ActiveDocument.1">
                  <p:embed/>
                  <p:pic>
                    <p:nvPicPr>
                      <p:cNvPr id="3" name="Object 3" hidden="1">
                        <a:extLst>
                          <a:ext uri="{FF2B5EF4-FFF2-40B4-BE49-F238E27FC236}">
                            <a16:creationId xmlns="" xmlns:a16="http://schemas.microsoft.com/office/drawing/2014/main" id="{DA171F1B-4F8B-4AA1-A8CA-C30F4372A1C2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18" y="1589"/>
                        <a:ext cx="2116" cy="15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Rectangle 3">
            <a:extLst>
              <a:ext uri="{FF2B5EF4-FFF2-40B4-BE49-F238E27FC236}">
                <a16:creationId xmlns="" xmlns:a16="http://schemas.microsoft.com/office/drawing/2014/main" id="{4003E5FC-0598-4048-BF2C-F1BC42C02B5F}"/>
              </a:ext>
            </a:extLst>
          </p:cNvPr>
          <p:cNvSpPr/>
          <p:nvPr/>
        </p:nvSpPr>
        <p:spPr>
          <a:xfrm>
            <a:off x="0" y="849314"/>
            <a:ext cx="12192000" cy="6008687"/>
          </a:xfrm>
          <a:prstGeom prst="rect">
            <a:avLst/>
          </a:prstGeom>
          <a:solidFill>
            <a:srgbClr val="E8E8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  <a:latin typeface="Georgia" panose="02040502050405020303" pitchFamily="18" charset="0"/>
            </a:endParaRPr>
          </a:p>
        </p:txBody>
      </p:sp>
      <p:pic>
        <p:nvPicPr>
          <p:cNvPr id="5" name="Picture 7">
            <a:extLst>
              <a:ext uri="{FF2B5EF4-FFF2-40B4-BE49-F238E27FC236}">
                <a16:creationId xmlns="" xmlns:a16="http://schemas.microsoft.com/office/drawing/2014/main" id="{A127562C-35D4-4458-82AA-82781BC68829}"/>
              </a:ext>
            </a:extLst>
          </p:cNvPr>
          <p:cNvPicPr>
            <a:picLocks noChangeAspect="1"/>
          </p:cNvPicPr>
          <p:nvPr/>
        </p:nvPicPr>
        <p:blipFill>
          <a:blip r:embed="rId7">
            <a:lum bright="-10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9017" y="6411913"/>
            <a:ext cx="2233083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6" name="Object 8" hidden="1">
            <a:extLst>
              <a:ext uri="{FF2B5EF4-FFF2-40B4-BE49-F238E27FC236}">
                <a16:creationId xmlns="" xmlns:a16="http://schemas.microsoft.com/office/drawing/2014/main" id="{C755234D-4B96-4FE1-A5B9-91E59EEC94D6}"/>
              </a:ext>
            </a:extLst>
          </p:cNvPr>
          <p:cNvGraphicFramePr>
            <a:graphicFrameLocks noChangeAspect="1"/>
          </p:cNvGraphicFramePr>
          <p:nvPr>
            <p:custDataLst>
              <p:tags r:id="rId3"/>
            </p:custDataLst>
          </p:nvPr>
        </p:nvGraphicFramePr>
        <p:xfrm>
          <a:off x="2118" y="1589"/>
          <a:ext cx="2116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3011" name="think-cell Slide" r:id="rId8" imgW="270" imgH="270" progId="TCLayout.ActiveDocument.1">
                  <p:embed/>
                </p:oleObj>
              </mc:Choice>
              <mc:Fallback>
                <p:oleObj name="think-cell Slide" r:id="rId8" imgW="270" imgH="270" progId="TCLayout.ActiveDocument.1">
                  <p:embed/>
                  <p:pic>
                    <p:nvPicPr>
                      <p:cNvPr id="6" name="Object 8" hidden="1">
                        <a:extLst>
                          <a:ext uri="{FF2B5EF4-FFF2-40B4-BE49-F238E27FC236}">
                            <a16:creationId xmlns="" xmlns:a16="http://schemas.microsoft.com/office/drawing/2014/main" id="{C755234D-4B96-4FE1-A5B9-91E59EEC94D6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18" y="1589"/>
                        <a:ext cx="2116" cy="15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6">
            <a:extLst>
              <a:ext uri="{FF2B5EF4-FFF2-40B4-BE49-F238E27FC236}">
                <a16:creationId xmlns="" xmlns:a16="http://schemas.microsoft.com/office/drawing/2014/main" id="{C053025F-672D-4A6F-BF2D-A678B9661BB6}"/>
              </a:ext>
            </a:extLst>
          </p:cNvPr>
          <p:cNvSpPr/>
          <p:nvPr/>
        </p:nvSpPr>
        <p:spPr>
          <a:xfrm>
            <a:off x="0" y="0"/>
            <a:ext cx="457200" cy="850900"/>
          </a:xfrm>
          <a:prstGeom prst="rect">
            <a:avLst/>
          </a:prstGeom>
          <a:solidFill>
            <a:srgbClr val="FF019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  <a:latin typeface="Georgia" panose="02040502050405020303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457231294"/>
      </p:ext>
    </p:extLst>
  </p:cSld>
  <p:clrMapOvr>
    <a:masterClrMapping/>
  </p:clrMapOvr>
  <p:transition spd="med">
    <p:fade/>
  </p:transition>
</p:sldLayout>
</file>

<file path=ppt/slideLayouts/slideLayout16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Light Blue B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3" hidden="1">
            <a:extLst>
              <a:ext uri="{FF2B5EF4-FFF2-40B4-BE49-F238E27FC236}">
                <a16:creationId xmlns="" xmlns:a16="http://schemas.microsoft.com/office/drawing/2014/main" id="{B03EAC06-CDF8-4C82-BFBE-65E51801ABFE}"/>
              </a:ext>
            </a:extLst>
          </p:cNvPr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2118" y="1589"/>
          <a:ext cx="2116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3834"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3" name="Object 3" hidden="1">
                        <a:extLst>
                          <a:ext uri="{FF2B5EF4-FFF2-40B4-BE49-F238E27FC236}">
                            <a16:creationId xmlns="" xmlns:a16="http://schemas.microsoft.com/office/drawing/2014/main" id="{B03EAC06-CDF8-4C82-BFBE-65E51801ABFE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18" y="1589"/>
                        <a:ext cx="2116" cy="15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Rectangle 3">
            <a:extLst>
              <a:ext uri="{FF2B5EF4-FFF2-40B4-BE49-F238E27FC236}">
                <a16:creationId xmlns="" xmlns:a16="http://schemas.microsoft.com/office/drawing/2014/main" id="{5C505FC1-EF88-4D3F-8023-C1872A9F53DA}"/>
              </a:ext>
            </a:extLst>
          </p:cNvPr>
          <p:cNvSpPr/>
          <p:nvPr/>
        </p:nvSpPr>
        <p:spPr>
          <a:xfrm>
            <a:off x="0" y="849314"/>
            <a:ext cx="12192000" cy="6008687"/>
          </a:xfrm>
          <a:prstGeom prst="rect">
            <a:avLst/>
          </a:prstGeom>
          <a:solidFill>
            <a:srgbClr val="E8E8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  <a:latin typeface="Georgia" panose="02040502050405020303" pitchFamily="18" charset="0"/>
            </a:endParaRPr>
          </a:p>
        </p:txBody>
      </p:sp>
      <p:pic>
        <p:nvPicPr>
          <p:cNvPr id="5" name="Picture 7">
            <a:extLst>
              <a:ext uri="{FF2B5EF4-FFF2-40B4-BE49-F238E27FC236}">
                <a16:creationId xmlns="" xmlns:a16="http://schemas.microsoft.com/office/drawing/2014/main" id="{34ABBD77-E85F-443B-B114-4E45DDFD9523}"/>
              </a:ext>
            </a:extLst>
          </p:cNvPr>
          <p:cNvPicPr>
            <a:picLocks noChangeAspect="1"/>
          </p:cNvPicPr>
          <p:nvPr/>
        </p:nvPicPr>
        <p:blipFill>
          <a:blip r:embed="rId6">
            <a:lum bright="-10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9017" y="6411913"/>
            <a:ext cx="2233083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>
            <a:extLst>
              <a:ext uri="{FF2B5EF4-FFF2-40B4-BE49-F238E27FC236}">
                <a16:creationId xmlns="" xmlns:a16="http://schemas.microsoft.com/office/drawing/2014/main" id="{4BCB1116-3625-42EE-9ECD-5BA981E59378}"/>
              </a:ext>
            </a:extLst>
          </p:cNvPr>
          <p:cNvSpPr/>
          <p:nvPr/>
        </p:nvSpPr>
        <p:spPr>
          <a:xfrm>
            <a:off x="0" y="0"/>
            <a:ext cx="457200" cy="850900"/>
          </a:xfrm>
          <a:prstGeom prst="rect">
            <a:avLst/>
          </a:prstGeom>
          <a:solidFill>
            <a:srgbClr val="01C1D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  <a:latin typeface="Georgia" panose="02040502050405020303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411966040"/>
      </p:ext>
    </p:extLst>
  </p:cSld>
  <p:clrMapOvr>
    <a:masterClrMapping/>
  </p:clrMapOvr>
  <p:transition spd="med">
    <p:fad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Quote Purple" preserve="1" userDrawn="1">
  <p:cSld name="Quote Purple">
    <p:bg>
      <p:bgPr>
        <a:solidFill>
          <a:srgbClr val="6E27C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>
            <a:extLst>
              <a:ext uri="{FF2B5EF4-FFF2-40B4-BE49-F238E27FC236}">
                <a16:creationId xmlns="" xmlns:a16="http://schemas.microsoft.com/office/drawing/2014/main" id="{5F15753D-B86F-424D-BF52-F338D4858E80}"/>
              </a:ext>
            </a:extLst>
          </p:cNvPr>
          <p:cNvCxnSpPr/>
          <p:nvPr userDrawn="1"/>
        </p:nvCxnSpPr>
        <p:spPr>
          <a:xfrm>
            <a:off x="609600" y="517525"/>
            <a:ext cx="10972800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10">
            <a:extLst>
              <a:ext uri="{FF2B5EF4-FFF2-40B4-BE49-F238E27FC236}">
                <a16:creationId xmlns="" xmlns:a16="http://schemas.microsoft.com/office/drawing/2014/main" id="{D55F6CC2-565C-47E8-89B2-3DF57430790C}"/>
              </a:ext>
            </a:extLst>
          </p:cNvPr>
          <p:cNvPicPr>
            <a:picLocks/>
          </p:cNvPicPr>
          <p:nvPr userDrawn="1">
            <p:custDataLst>
              <p:tags r:id="rId1"/>
            </p:custDataLst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black">
          <a:xfrm>
            <a:off x="632885" y="6454776"/>
            <a:ext cx="1663700" cy="130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4146551" y="1435620"/>
            <a:ext cx="5990167" cy="3371056"/>
          </a:xfrm>
        </p:spPr>
        <p:txBody>
          <a:bodyPr anchor="b">
            <a:normAutofit/>
          </a:bodyPr>
          <a:lstStyle>
            <a:lvl1pPr marL="0" indent="0">
              <a:lnSpc>
                <a:spcPts val="2300"/>
              </a:lnSpc>
              <a:spcAft>
                <a:spcPts val="0"/>
              </a:spcAft>
              <a:buNone/>
              <a:defRPr sz="2200" spc="2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Date Placeholder 4">
            <a:extLst>
              <a:ext uri="{FF2B5EF4-FFF2-40B4-BE49-F238E27FC236}">
                <a16:creationId xmlns="" xmlns:a16="http://schemas.microsoft.com/office/drawing/2014/main" id="{BB568FBD-5BDE-4C3E-93E4-D704902A103F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7" name="Footer Placeholder 5">
            <a:extLst>
              <a:ext uri="{FF2B5EF4-FFF2-40B4-BE49-F238E27FC236}">
                <a16:creationId xmlns="" xmlns:a16="http://schemas.microsoft.com/office/drawing/2014/main" id="{BF6FF1E0-91D8-42F3-9CDD-7CC73F774278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 dirty="0"/>
              <a:t>Confidential and Proprietary Information of Chubb Personal Risk Services. Do Not Distribute.</a:t>
            </a:r>
            <a:endParaRPr lang="en-GB" dirty="0"/>
          </a:p>
        </p:txBody>
      </p:sp>
      <p:sp>
        <p:nvSpPr>
          <p:cNvPr id="8" name="Slide Number Placeholder 6">
            <a:extLst>
              <a:ext uri="{FF2B5EF4-FFF2-40B4-BE49-F238E27FC236}">
                <a16:creationId xmlns="" xmlns:a16="http://schemas.microsoft.com/office/drawing/2014/main" id="{CB57012B-15DB-466D-A365-6D33D4A86F39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A5C8243A-B8CA-4B5C-A7AA-CF086ED15A48}" type="slidenum">
              <a:rPr lang="en-GB" altLang="en-US" smtClean="0"/>
              <a:pPr/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1150892672"/>
      </p:ext>
    </p:extLst>
  </p:cSld>
  <p:clrMapOvr>
    <a:masterClrMapping/>
  </p:clrMapOvr>
  <p:transition spd="med">
    <p:fade/>
  </p:transition>
</p:sldLayout>
</file>

<file path=ppt/slideLayouts/slideLayout17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Yellow B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3" hidden="1">
            <a:extLst>
              <a:ext uri="{FF2B5EF4-FFF2-40B4-BE49-F238E27FC236}">
                <a16:creationId xmlns="" xmlns:a16="http://schemas.microsoft.com/office/drawing/2014/main" id="{1A13E9CF-FFB4-4FF8-8301-DFBA0D081670}"/>
              </a:ext>
            </a:extLst>
          </p:cNvPr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2118" y="1589"/>
          <a:ext cx="2116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4858"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3" name="Object 3" hidden="1">
                        <a:extLst>
                          <a:ext uri="{FF2B5EF4-FFF2-40B4-BE49-F238E27FC236}">
                            <a16:creationId xmlns="" xmlns:a16="http://schemas.microsoft.com/office/drawing/2014/main" id="{1A13E9CF-FFB4-4FF8-8301-DFBA0D081670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18" y="1589"/>
                        <a:ext cx="2116" cy="15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Rectangle 3">
            <a:extLst>
              <a:ext uri="{FF2B5EF4-FFF2-40B4-BE49-F238E27FC236}">
                <a16:creationId xmlns="" xmlns:a16="http://schemas.microsoft.com/office/drawing/2014/main" id="{2DDE4E5A-397B-43F6-BC25-0FBEDCDCFCE6}"/>
              </a:ext>
            </a:extLst>
          </p:cNvPr>
          <p:cNvSpPr/>
          <p:nvPr/>
        </p:nvSpPr>
        <p:spPr>
          <a:xfrm>
            <a:off x="0" y="849314"/>
            <a:ext cx="12192000" cy="6008687"/>
          </a:xfrm>
          <a:prstGeom prst="rect">
            <a:avLst/>
          </a:prstGeom>
          <a:solidFill>
            <a:srgbClr val="E8E8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  <a:latin typeface="Georgia" panose="02040502050405020303" pitchFamily="18" charset="0"/>
            </a:endParaRPr>
          </a:p>
        </p:txBody>
      </p:sp>
      <p:pic>
        <p:nvPicPr>
          <p:cNvPr id="5" name="Picture 7">
            <a:extLst>
              <a:ext uri="{FF2B5EF4-FFF2-40B4-BE49-F238E27FC236}">
                <a16:creationId xmlns="" xmlns:a16="http://schemas.microsoft.com/office/drawing/2014/main" id="{8429E520-7476-4C1D-A2CD-C61395ADD5AB}"/>
              </a:ext>
            </a:extLst>
          </p:cNvPr>
          <p:cNvPicPr>
            <a:picLocks noChangeAspect="1"/>
          </p:cNvPicPr>
          <p:nvPr/>
        </p:nvPicPr>
        <p:blipFill>
          <a:blip r:embed="rId6">
            <a:lum bright="-10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9017" y="6411913"/>
            <a:ext cx="2233083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>
            <a:extLst>
              <a:ext uri="{FF2B5EF4-FFF2-40B4-BE49-F238E27FC236}">
                <a16:creationId xmlns="" xmlns:a16="http://schemas.microsoft.com/office/drawing/2014/main" id="{4676EF9B-3A43-444A-82DC-918C883F78D8}"/>
              </a:ext>
            </a:extLst>
          </p:cNvPr>
          <p:cNvSpPr/>
          <p:nvPr/>
        </p:nvSpPr>
        <p:spPr>
          <a:xfrm>
            <a:off x="0" y="0"/>
            <a:ext cx="457200" cy="850900"/>
          </a:xfrm>
          <a:prstGeom prst="rect">
            <a:avLst/>
          </a:prstGeom>
          <a:solidFill>
            <a:srgbClr val="FFB61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  <a:latin typeface="Georgia" panose="02040502050405020303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830159067"/>
      </p:ext>
    </p:extLst>
  </p:cSld>
  <p:clrMapOvr>
    <a:masterClrMapping/>
  </p:clrMapOvr>
  <p:transition spd="med">
    <p:fade/>
  </p:transition>
</p:sldLayout>
</file>

<file path=ppt/slideLayouts/slideLayout17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Orange B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3" hidden="1">
            <a:extLst>
              <a:ext uri="{FF2B5EF4-FFF2-40B4-BE49-F238E27FC236}">
                <a16:creationId xmlns="" xmlns:a16="http://schemas.microsoft.com/office/drawing/2014/main" id="{21213E92-051C-4230-95EB-83B9383D2D80}"/>
              </a:ext>
            </a:extLst>
          </p:cNvPr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2118" y="1589"/>
          <a:ext cx="2116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6082" name="think-cell Slide" r:id="rId5" imgW="270" imgH="270" progId="TCLayout.ActiveDocument.1">
                  <p:embed/>
                </p:oleObj>
              </mc:Choice>
              <mc:Fallback>
                <p:oleObj name="think-cell Slide" r:id="rId5" imgW="270" imgH="270" progId="TCLayout.ActiveDocument.1">
                  <p:embed/>
                  <p:pic>
                    <p:nvPicPr>
                      <p:cNvPr id="3" name="Object 3" hidden="1">
                        <a:extLst>
                          <a:ext uri="{FF2B5EF4-FFF2-40B4-BE49-F238E27FC236}">
                            <a16:creationId xmlns="" xmlns:a16="http://schemas.microsoft.com/office/drawing/2014/main" id="{21213E92-051C-4230-95EB-83B9383D2D80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18" y="1589"/>
                        <a:ext cx="2116" cy="15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Rectangle 3">
            <a:extLst>
              <a:ext uri="{FF2B5EF4-FFF2-40B4-BE49-F238E27FC236}">
                <a16:creationId xmlns="" xmlns:a16="http://schemas.microsoft.com/office/drawing/2014/main" id="{294C8C63-65E6-4553-A19F-92A8F305BB6A}"/>
              </a:ext>
            </a:extLst>
          </p:cNvPr>
          <p:cNvSpPr/>
          <p:nvPr/>
        </p:nvSpPr>
        <p:spPr>
          <a:xfrm>
            <a:off x="0" y="849314"/>
            <a:ext cx="12192000" cy="6008687"/>
          </a:xfrm>
          <a:prstGeom prst="rect">
            <a:avLst/>
          </a:prstGeom>
          <a:solidFill>
            <a:srgbClr val="E8E8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  <a:latin typeface="Georgia" panose="02040502050405020303" pitchFamily="18" charset="0"/>
            </a:endParaRPr>
          </a:p>
        </p:txBody>
      </p:sp>
      <p:pic>
        <p:nvPicPr>
          <p:cNvPr id="5" name="Picture 7">
            <a:extLst>
              <a:ext uri="{FF2B5EF4-FFF2-40B4-BE49-F238E27FC236}">
                <a16:creationId xmlns="" xmlns:a16="http://schemas.microsoft.com/office/drawing/2014/main" id="{CA751745-6169-41F4-842C-FC1C431A2C35}"/>
              </a:ext>
            </a:extLst>
          </p:cNvPr>
          <p:cNvPicPr>
            <a:picLocks noChangeAspect="1"/>
          </p:cNvPicPr>
          <p:nvPr/>
        </p:nvPicPr>
        <p:blipFill>
          <a:blip r:embed="rId7">
            <a:lum bright="-10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9017" y="6411913"/>
            <a:ext cx="2233083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6" name="Object 8" hidden="1">
            <a:extLst>
              <a:ext uri="{FF2B5EF4-FFF2-40B4-BE49-F238E27FC236}">
                <a16:creationId xmlns="" xmlns:a16="http://schemas.microsoft.com/office/drawing/2014/main" id="{FA073A5A-7175-4D14-832E-54D1A7059E28}"/>
              </a:ext>
            </a:extLst>
          </p:cNvPr>
          <p:cNvGraphicFramePr>
            <a:graphicFrameLocks noChangeAspect="1"/>
          </p:cNvGraphicFramePr>
          <p:nvPr>
            <p:custDataLst>
              <p:tags r:id="rId3"/>
            </p:custDataLst>
          </p:nvPr>
        </p:nvGraphicFramePr>
        <p:xfrm>
          <a:off x="2118" y="1589"/>
          <a:ext cx="2116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6083" name="think-cell Slide" r:id="rId8" imgW="270" imgH="270" progId="TCLayout.ActiveDocument.1">
                  <p:embed/>
                </p:oleObj>
              </mc:Choice>
              <mc:Fallback>
                <p:oleObj name="think-cell Slide" r:id="rId8" imgW="270" imgH="270" progId="TCLayout.ActiveDocument.1">
                  <p:embed/>
                  <p:pic>
                    <p:nvPicPr>
                      <p:cNvPr id="6" name="Object 8" hidden="1">
                        <a:extLst>
                          <a:ext uri="{FF2B5EF4-FFF2-40B4-BE49-F238E27FC236}">
                            <a16:creationId xmlns="" xmlns:a16="http://schemas.microsoft.com/office/drawing/2014/main" id="{FA073A5A-7175-4D14-832E-54D1A7059E28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18" y="1589"/>
                        <a:ext cx="2116" cy="15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6">
            <a:extLst>
              <a:ext uri="{FF2B5EF4-FFF2-40B4-BE49-F238E27FC236}">
                <a16:creationId xmlns="" xmlns:a16="http://schemas.microsoft.com/office/drawing/2014/main" id="{F0B5B5BC-6EB7-440E-A283-90821407EBC6}"/>
              </a:ext>
            </a:extLst>
          </p:cNvPr>
          <p:cNvSpPr/>
          <p:nvPr/>
        </p:nvSpPr>
        <p:spPr>
          <a:xfrm>
            <a:off x="0" y="0"/>
            <a:ext cx="457200" cy="850900"/>
          </a:xfrm>
          <a:prstGeom prst="rect">
            <a:avLst/>
          </a:pr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  <a:latin typeface="Georgia" panose="02040502050405020303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297237622"/>
      </p:ext>
    </p:extLst>
  </p:cSld>
  <p:clrMapOvr>
    <a:masterClrMapping/>
  </p:clrMapOvr>
  <p:transition spd="med">
    <p:fade/>
  </p:transition>
</p:sldLayout>
</file>

<file path=ppt/slideLayouts/slideLayout17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Purple B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3" hidden="1">
            <a:extLst>
              <a:ext uri="{FF2B5EF4-FFF2-40B4-BE49-F238E27FC236}">
                <a16:creationId xmlns="" xmlns:a16="http://schemas.microsoft.com/office/drawing/2014/main" id="{7478B0CD-7420-4B78-A752-86E8C2BEF095}"/>
              </a:ext>
            </a:extLst>
          </p:cNvPr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2118" y="1589"/>
          <a:ext cx="2116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7106" name="think-cell Slide" r:id="rId5" imgW="270" imgH="270" progId="TCLayout.ActiveDocument.1">
                  <p:embed/>
                </p:oleObj>
              </mc:Choice>
              <mc:Fallback>
                <p:oleObj name="think-cell Slide" r:id="rId5" imgW="270" imgH="270" progId="TCLayout.ActiveDocument.1">
                  <p:embed/>
                  <p:pic>
                    <p:nvPicPr>
                      <p:cNvPr id="3" name="Object 3" hidden="1">
                        <a:extLst>
                          <a:ext uri="{FF2B5EF4-FFF2-40B4-BE49-F238E27FC236}">
                            <a16:creationId xmlns="" xmlns:a16="http://schemas.microsoft.com/office/drawing/2014/main" id="{7478B0CD-7420-4B78-A752-86E8C2BEF095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18" y="1589"/>
                        <a:ext cx="2116" cy="15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Rectangle 3">
            <a:extLst>
              <a:ext uri="{FF2B5EF4-FFF2-40B4-BE49-F238E27FC236}">
                <a16:creationId xmlns="" xmlns:a16="http://schemas.microsoft.com/office/drawing/2014/main" id="{6E61718D-5506-4485-9144-EDFA3DDB2587}"/>
              </a:ext>
            </a:extLst>
          </p:cNvPr>
          <p:cNvSpPr/>
          <p:nvPr/>
        </p:nvSpPr>
        <p:spPr>
          <a:xfrm>
            <a:off x="0" y="849314"/>
            <a:ext cx="12192000" cy="6008687"/>
          </a:xfrm>
          <a:prstGeom prst="rect">
            <a:avLst/>
          </a:prstGeom>
          <a:solidFill>
            <a:srgbClr val="E8E8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  <a:latin typeface="Georgia" panose="02040502050405020303" pitchFamily="18" charset="0"/>
            </a:endParaRPr>
          </a:p>
        </p:txBody>
      </p:sp>
      <p:pic>
        <p:nvPicPr>
          <p:cNvPr id="5" name="Picture 7">
            <a:extLst>
              <a:ext uri="{FF2B5EF4-FFF2-40B4-BE49-F238E27FC236}">
                <a16:creationId xmlns="" xmlns:a16="http://schemas.microsoft.com/office/drawing/2014/main" id="{91EE5E12-888F-41CE-AAFE-982DF8FE41B4}"/>
              </a:ext>
            </a:extLst>
          </p:cNvPr>
          <p:cNvPicPr>
            <a:picLocks noChangeAspect="1"/>
          </p:cNvPicPr>
          <p:nvPr/>
        </p:nvPicPr>
        <p:blipFill>
          <a:blip r:embed="rId7">
            <a:lum bright="-10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9017" y="6411913"/>
            <a:ext cx="2233083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6" name="Object 8" hidden="1">
            <a:extLst>
              <a:ext uri="{FF2B5EF4-FFF2-40B4-BE49-F238E27FC236}">
                <a16:creationId xmlns="" xmlns:a16="http://schemas.microsoft.com/office/drawing/2014/main" id="{031E8CDA-B415-485A-948B-6818DA6CD934}"/>
              </a:ext>
            </a:extLst>
          </p:cNvPr>
          <p:cNvGraphicFramePr>
            <a:graphicFrameLocks noChangeAspect="1"/>
          </p:cNvGraphicFramePr>
          <p:nvPr>
            <p:custDataLst>
              <p:tags r:id="rId3"/>
            </p:custDataLst>
          </p:nvPr>
        </p:nvGraphicFramePr>
        <p:xfrm>
          <a:off x="2118" y="1589"/>
          <a:ext cx="2116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7107" name="think-cell Slide" r:id="rId8" imgW="270" imgH="270" progId="TCLayout.ActiveDocument.1">
                  <p:embed/>
                </p:oleObj>
              </mc:Choice>
              <mc:Fallback>
                <p:oleObj name="think-cell Slide" r:id="rId8" imgW="270" imgH="270" progId="TCLayout.ActiveDocument.1">
                  <p:embed/>
                  <p:pic>
                    <p:nvPicPr>
                      <p:cNvPr id="6" name="Object 8" hidden="1">
                        <a:extLst>
                          <a:ext uri="{FF2B5EF4-FFF2-40B4-BE49-F238E27FC236}">
                            <a16:creationId xmlns="" xmlns:a16="http://schemas.microsoft.com/office/drawing/2014/main" id="{031E8CDA-B415-485A-948B-6818DA6CD934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18" y="1589"/>
                        <a:ext cx="2116" cy="15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6">
            <a:extLst>
              <a:ext uri="{FF2B5EF4-FFF2-40B4-BE49-F238E27FC236}">
                <a16:creationId xmlns="" xmlns:a16="http://schemas.microsoft.com/office/drawing/2014/main" id="{2AAD3F7C-8600-4205-9516-B56C58289CB2}"/>
              </a:ext>
            </a:extLst>
          </p:cNvPr>
          <p:cNvSpPr/>
          <p:nvPr/>
        </p:nvSpPr>
        <p:spPr>
          <a:xfrm>
            <a:off x="0" y="0"/>
            <a:ext cx="457200" cy="850900"/>
          </a:xfrm>
          <a:prstGeom prst="rect">
            <a:avLst/>
          </a:prstGeom>
          <a:solidFill>
            <a:srgbClr val="6E27C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  <a:latin typeface="Georgia" panose="02040502050405020303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635947189"/>
      </p:ext>
    </p:extLst>
  </p:cSld>
  <p:clrMapOvr>
    <a:masterClrMapping/>
  </p:clrMapOvr>
  <p:transition spd="med">
    <p:fade/>
  </p:transition>
</p:sldLayout>
</file>

<file path=ppt/slideLayouts/slideLayout1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5725406"/>
      </p:ext>
    </p:extLst>
  </p:cSld>
  <p:clrMapOvr>
    <a:masterClrMapping/>
  </p:clrMapOvr>
  <p:transition spd="med">
    <p:fade/>
  </p:transition>
</p:sldLayout>
</file>

<file path=ppt/slideLayouts/slideLayout17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Red" preserve="1">
  <p:cSld name="Title Red">
    <p:bg>
      <p:bgPr>
        <a:solidFill>
          <a:srgbClr val="F1352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>
            <a:extLst>
              <a:ext uri="{FF2B5EF4-FFF2-40B4-BE49-F238E27FC236}">
                <a16:creationId xmlns="" xmlns:a16="http://schemas.microsoft.com/office/drawing/2014/main" id="{B22E9EC7-CCEA-4F92-8E82-5DB075B9B804}"/>
              </a:ext>
            </a:extLst>
          </p:cNvPr>
          <p:cNvCxnSpPr/>
          <p:nvPr/>
        </p:nvCxnSpPr>
        <p:spPr>
          <a:xfrm>
            <a:off x="609600" y="517525"/>
            <a:ext cx="10972800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10">
            <a:extLst>
              <a:ext uri="{FF2B5EF4-FFF2-40B4-BE49-F238E27FC236}">
                <a16:creationId xmlns="" xmlns:a16="http://schemas.microsoft.com/office/drawing/2014/main" id="{9AFCE100-FC0D-4258-B379-19A91CF8A094}"/>
              </a:ext>
            </a:extLst>
          </p:cNvPr>
          <p:cNvPicPr>
            <a:picLocks/>
          </p:cNvPicPr>
          <p:nvPr>
            <p:custDataLst>
              <p:tags r:id="rId1"/>
            </p:custDataLst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black">
          <a:xfrm>
            <a:off x="632884" y="3455988"/>
            <a:ext cx="2040467" cy="15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137285" y="1084888"/>
            <a:ext cx="7445115" cy="2615592"/>
          </a:xfrm>
        </p:spPr>
        <p:txBody>
          <a:bodyPr>
            <a:normAutofit/>
          </a:bodyPr>
          <a:lstStyle>
            <a:lvl1pPr algn="l">
              <a:lnSpc>
                <a:spcPts val="4500"/>
              </a:lnSpc>
              <a:defRPr sz="4000" spc="20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137286" y="3838563"/>
            <a:ext cx="7453425" cy="1468760"/>
          </a:xfrm>
        </p:spPr>
        <p:txBody>
          <a:bodyPr>
            <a:normAutofit/>
          </a:bodyPr>
          <a:lstStyle>
            <a:lvl1pPr marL="0" indent="0" algn="l">
              <a:lnSpc>
                <a:spcPts val="3200"/>
              </a:lnSpc>
              <a:spcBef>
                <a:spcPts val="0"/>
              </a:spcBef>
              <a:spcAft>
                <a:spcPts val="0"/>
              </a:spcAft>
              <a:buNone/>
              <a:defRPr sz="28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  <p:sp>
        <p:nvSpPr>
          <p:cNvPr id="8" name="Text Placeholder 5"/>
          <p:cNvSpPr>
            <a:spLocks noGrp="1"/>
          </p:cNvSpPr>
          <p:nvPr>
            <p:ph type="body" sz="quarter" idx="12"/>
          </p:nvPr>
        </p:nvSpPr>
        <p:spPr>
          <a:xfrm>
            <a:off x="4138627" y="198164"/>
            <a:ext cx="5125725" cy="180000"/>
          </a:xfrm>
        </p:spPr>
        <p:txBody>
          <a:bodyPr anchor="ctr">
            <a:noAutofit/>
          </a:bodyPr>
          <a:lstStyle>
            <a:lvl1pPr marL="0" indent="0">
              <a:buNone/>
              <a:defRPr sz="10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Date Placeholder 3">
            <a:extLst>
              <a:ext uri="{FF2B5EF4-FFF2-40B4-BE49-F238E27FC236}">
                <a16:creationId xmlns="" xmlns:a16="http://schemas.microsoft.com/office/drawing/2014/main" id="{A50D4625-AE16-45CA-BBC4-19CE7ECA1963}"/>
              </a:ext>
            </a:extLst>
          </p:cNvPr>
          <p:cNvSpPr>
            <a:spLocks noGrp="1"/>
          </p:cNvSpPr>
          <p:nvPr>
            <p:ph type="dt" sz="half" idx="13"/>
          </p:nvPr>
        </p:nvSpPr>
        <p:spPr>
          <a:xfrm>
            <a:off x="9264651" y="198439"/>
            <a:ext cx="2317749" cy="179387"/>
          </a:xfrm>
        </p:spPr>
        <p:txBody>
          <a:bodyPr/>
          <a:lstStyle>
            <a:lvl1pPr algn="r" eaLnBrk="1" hangingPunct="1">
              <a:defRPr sz="1000">
                <a:solidFill>
                  <a:schemeClr val="bg1"/>
                </a:solidFill>
                <a:latin typeface="Georgia" panose="02040502050405020303" pitchFamily="18" charset="0"/>
                <a:ea typeface="+mn-ea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71110854"/>
      </p:ext>
    </p:extLst>
  </p:cSld>
  <p:clrMapOvr>
    <a:masterClrMapping/>
  </p:clrMapOvr>
  <p:transition spd="med">
    <p:fade/>
  </p:transition>
</p:sldLayout>
</file>

<file path=ppt/slideLayouts/slideLayout17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wo Content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ct 3" hidden="1">
            <a:extLst>
              <a:ext uri="{FF2B5EF4-FFF2-40B4-BE49-F238E27FC236}">
                <a16:creationId xmlns="" xmlns:a16="http://schemas.microsoft.com/office/drawing/2014/main" id="{81030CBB-CEC2-40B1-AD49-A5F4631ECBC9}"/>
              </a:ext>
            </a:extLst>
          </p:cNvPr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2118" y="1589"/>
          <a:ext cx="2116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7931"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5" name="Object 3" hidden="1">
                        <a:extLst>
                          <a:ext uri="{FF2B5EF4-FFF2-40B4-BE49-F238E27FC236}">
                            <a16:creationId xmlns="" xmlns:a16="http://schemas.microsoft.com/office/drawing/2014/main" id="{81030CBB-CEC2-40B1-AD49-A5F4631ECBC9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18" y="1589"/>
                        <a:ext cx="2116" cy="15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ctangle 5">
            <a:extLst>
              <a:ext uri="{FF2B5EF4-FFF2-40B4-BE49-F238E27FC236}">
                <a16:creationId xmlns="" xmlns:a16="http://schemas.microsoft.com/office/drawing/2014/main" id="{D36F1DFE-4B38-4019-887E-CF88AD350C73}"/>
              </a:ext>
            </a:extLst>
          </p:cNvPr>
          <p:cNvSpPr/>
          <p:nvPr/>
        </p:nvSpPr>
        <p:spPr>
          <a:xfrm>
            <a:off x="0" y="849314"/>
            <a:ext cx="12192000" cy="6008687"/>
          </a:xfrm>
          <a:prstGeom prst="rect">
            <a:avLst/>
          </a:prstGeom>
          <a:solidFill>
            <a:srgbClr val="E8E8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  <a:latin typeface="Georgia" panose="02040502050405020303" pitchFamily="18" charset="0"/>
            </a:endParaRPr>
          </a:p>
        </p:txBody>
      </p:sp>
      <p:pic>
        <p:nvPicPr>
          <p:cNvPr id="7" name="Picture 7">
            <a:extLst>
              <a:ext uri="{FF2B5EF4-FFF2-40B4-BE49-F238E27FC236}">
                <a16:creationId xmlns="" xmlns:a16="http://schemas.microsoft.com/office/drawing/2014/main" id="{FF5762E9-EE99-4561-A63F-7D058000F7F6}"/>
              </a:ext>
            </a:extLst>
          </p:cNvPr>
          <p:cNvPicPr>
            <a:picLocks noChangeAspect="1"/>
          </p:cNvPicPr>
          <p:nvPr/>
        </p:nvPicPr>
        <p:blipFill>
          <a:blip r:embed="rId6">
            <a:lum bright="-10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9017" y="6411913"/>
            <a:ext cx="2233083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4418" y="1772817"/>
            <a:ext cx="5278967" cy="432000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88617" y="1772816"/>
            <a:ext cx="5278967" cy="432000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8" name="Slide Number Placeholder 5">
            <a:extLst>
              <a:ext uri="{FF2B5EF4-FFF2-40B4-BE49-F238E27FC236}">
                <a16:creationId xmlns="" xmlns:a16="http://schemas.microsoft.com/office/drawing/2014/main" id="{A1A39898-7717-4D28-A4AA-CA4B70EB017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0" y="0"/>
            <a:ext cx="0" cy="0"/>
          </a:xfr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3491020A-DD2A-41CA-AE44-CAE1A214E19D}" type="slidenum">
              <a:rPr lang="en-GB" altLang="en-US" smtClean="0"/>
              <a:pPr/>
              <a:t>‹#›</a:t>
            </a:fld>
            <a:endParaRPr lang="en-GB" altLang="en-US" dirty="0"/>
          </a:p>
        </p:txBody>
      </p:sp>
      <p:sp>
        <p:nvSpPr>
          <p:cNvPr id="9" name="Date Placeholder 3">
            <a:extLst>
              <a:ext uri="{FF2B5EF4-FFF2-40B4-BE49-F238E27FC236}">
                <a16:creationId xmlns="" xmlns:a16="http://schemas.microsoft.com/office/drawing/2014/main" id="{43F6A76D-3007-410F-928C-9610F4A97FA9}"/>
              </a:ext>
            </a:extLst>
          </p:cNvPr>
          <p:cNvSpPr>
            <a:spLocks noGrp="1"/>
          </p:cNvSpPr>
          <p:nvPr>
            <p:ph type="dt" sz="half" idx="11"/>
          </p:nvPr>
        </p:nvSpPr>
        <p:spPr>
          <a:xfrm>
            <a:off x="0" y="0"/>
            <a:ext cx="0" cy="0"/>
          </a:xfrm>
        </p:spPr>
        <p:txBody>
          <a:bodyPr/>
          <a:lstStyle>
            <a:lvl1pPr eaLnBrk="1" hangingPunct="1">
              <a:defRPr>
                <a:latin typeface="Georgia" panose="02040502050405020303" pitchFamily="18" charset="0"/>
                <a:ea typeface="+mn-ea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47264906"/>
      </p:ext>
    </p:extLst>
  </p:cSld>
  <p:clrMapOvr>
    <a:masterClrMapping/>
  </p:clrMapOvr>
  <p:transition spd="med">
    <p:fade/>
  </p:transition>
</p:sldLayout>
</file>

<file path=ppt/slideLayouts/slideLayout17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="" xmlns:a16="http://schemas.microsoft.com/office/drawing/2014/main" id="{66857B24-3DD0-4D28-9B9F-82A918FD2521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4B4E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  <a:latin typeface="Georgia" panose="02040502050405020303" pitchFamily="18" charset="0"/>
            </a:endParaRPr>
          </a:p>
        </p:txBody>
      </p:sp>
      <p:pic>
        <p:nvPicPr>
          <p:cNvPr id="5" name="Picture 9">
            <a:extLst>
              <a:ext uri="{FF2B5EF4-FFF2-40B4-BE49-F238E27FC236}">
                <a16:creationId xmlns="" xmlns:a16="http://schemas.microsoft.com/office/drawing/2014/main" id="{D81D08A8-1641-474C-A911-F82EF7698D6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9017" y="6411913"/>
            <a:ext cx="2233083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>
            <a:normAutofit/>
          </a:bodyPr>
          <a:lstStyle>
            <a:lvl1pPr algn="ctr"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314582448"/>
      </p:ext>
    </p:extLst>
  </p:cSld>
  <p:clrMapOvr>
    <a:masterClrMapping/>
  </p:clrMapOvr>
  <p:transition spd="med">
    <p:fade/>
  </p:transition>
</p:sldLayout>
</file>

<file path=ppt/slideLayouts/slideLayout17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019780139"/>
      </p:ext>
    </p:extLst>
  </p:cSld>
  <p:clrMapOvr>
    <a:masterClrMapping/>
  </p:clrMapOvr>
  <p:transition spd="med">
    <p:fade/>
  </p:transition>
</p:sldLayout>
</file>

<file path=ppt/slideLayouts/slideLayout17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Dark Blue B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3" hidden="1">
            <a:extLst>
              <a:ext uri="{FF2B5EF4-FFF2-40B4-BE49-F238E27FC236}">
                <a16:creationId xmlns="" xmlns:a16="http://schemas.microsoft.com/office/drawing/2014/main" id="{51C7DF73-D9EC-4046-820B-5A6D19A9A83E}"/>
              </a:ext>
            </a:extLst>
          </p:cNvPr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2118" y="1589"/>
          <a:ext cx="2116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60178" name="think-cell Slide" r:id="rId5" imgW="270" imgH="270" progId="TCLayout.ActiveDocument.1">
                  <p:embed/>
                </p:oleObj>
              </mc:Choice>
              <mc:Fallback>
                <p:oleObj name="think-cell Slide" r:id="rId5" imgW="270" imgH="270" progId="TCLayout.ActiveDocument.1">
                  <p:embed/>
                  <p:pic>
                    <p:nvPicPr>
                      <p:cNvPr id="3" name="Object 3" hidden="1">
                        <a:extLst>
                          <a:ext uri="{FF2B5EF4-FFF2-40B4-BE49-F238E27FC236}">
                            <a16:creationId xmlns="" xmlns:a16="http://schemas.microsoft.com/office/drawing/2014/main" id="{51C7DF73-D9EC-4046-820B-5A6D19A9A83E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18" y="1589"/>
                        <a:ext cx="2116" cy="15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Rectangle 3">
            <a:extLst>
              <a:ext uri="{FF2B5EF4-FFF2-40B4-BE49-F238E27FC236}">
                <a16:creationId xmlns="" xmlns:a16="http://schemas.microsoft.com/office/drawing/2014/main" id="{FBA35AF4-96A7-42BB-A27A-E545737D8B85}"/>
              </a:ext>
            </a:extLst>
          </p:cNvPr>
          <p:cNvSpPr/>
          <p:nvPr/>
        </p:nvSpPr>
        <p:spPr>
          <a:xfrm>
            <a:off x="0" y="849314"/>
            <a:ext cx="12192000" cy="6008687"/>
          </a:xfrm>
          <a:prstGeom prst="rect">
            <a:avLst/>
          </a:prstGeom>
          <a:solidFill>
            <a:srgbClr val="E8E8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  <a:latin typeface="Georgia" panose="02040502050405020303" pitchFamily="18" charset="0"/>
            </a:endParaRPr>
          </a:p>
        </p:txBody>
      </p:sp>
      <p:pic>
        <p:nvPicPr>
          <p:cNvPr id="5" name="Picture 7">
            <a:extLst>
              <a:ext uri="{FF2B5EF4-FFF2-40B4-BE49-F238E27FC236}">
                <a16:creationId xmlns="" xmlns:a16="http://schemas.microsoft.com/office/drawing/2014/main" id="{5EF0C40B-7ABD-4D07-A1F9-39018BFAFC06}"/>
              </a:ext>
            </a:extLst>
          </p:cNvPr>
          <p:cNvPicPr>
            <a:picLocks noChangeAspect="1"/>
          </p:cNvPicPr>
          <p:nvPr/>
        </p:nvPicPr>
        <p:blipFill>
          <a:blip r:embed="rId7">
            <a:lum bright="-10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9017" y="6411913"/>
            <a:ext cx="2233083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6" name="Object 8" hidden="1">
            <a:extLst>
              <a:ext uri="{FF2B5EF4-FFF2-40B4-BE49-F238E27FC236}">
                <a16:creationId xmlns="" xmlns:a16="http://schemas.microsoft.com/office/drawing/2014/main" id="{6CF94695-0103-46C4-9E14-4209377F1F78}"/>
              </a:ext>
            </a:extLst>
          </p:cNvPr>
          <p:cNvGraphicFramePr>
            <a:graphicFrameLocks noChangeAspect="1"/>
          </p:cNvGraphicFramePr>
          <p:nvPr>
            <p:custDataLst>
              <p:tags r:id="rId3"/>
            </p:custDataLst>
          </p:nvPr>
        </p:nvGraphicFramePr>
        <p:xfrm>
          <a:off x="2118" y="1589"/>
          <a:ext cx="2116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60179" name="think-cell Slide" r:id="rId8" imgW="270" imgH="270" progId="TCLayout.ActiveDocument.1">
                  <p:embed/>
                </p:oleObj>
              </mc:Choice>
              <mc:Fallback>
                <p:oleObj name="think-cell Slide" r:id="rId8" imgW="270" imgH="270" progId="TCLayout.ActiveDocument.1">
                  <p:embed/>
                  <p:pic>
                    <p:nvPicPr>
                      <p:cNvPr id="6" name="Object 8" hidden="1">
                        <a:extLst>
                          <a:ext uri="{FF2B5EF4-FFF2-40B4-BE49-F238E27FC236}">
                            <a16:creationId xmlns="" xmlns:a16="http://schemas.microsoft.com/office/drawing/2014/main" id="{6CF94695-0103-46C4-9E14-4209377F1F78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18" y="1589"/>
                        <a:ext cx="2116" cy="15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6">
            <a:extLst>
              <a:ext uri="{FF2B5EF4-FFF2-40B4-BE49-F238E27FC236}">
                <a16:creationId xmlns="" xmlns:a16="http://schemas.microsoft.com/office/drawing/2014/main" id="{F3DB4072-AFD1-4CC2-8755-32B77384013B}"/>
              </a:ext>
            </a:extLst>
          </p:cNvPr>
          <p:cNvSpPr/>
          <p:nvPr/>
        </p:nvSpPr>
        <p:spPr>
          <a:xfrm>
            <a:off x="0" y="0"/>
            <a:ext cx="457200" cy="850900"/>
          </a:xfrm>
          <a:prstGeom prst="rect">
            <a:avLst/>
          </a:prstGeom>
          <a:solidFill>
            <a:srgbClr val="150F9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  <a:latin typeface="Georgia" panose="02040502050405020303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784758190"/>
      </p:ext>
    </p:extLst>
  </p:cSld>
  <p:clrMapOvr>
    <a:masterClrMapping/>
  </p:clrMapOvr>
  <p:transition spd="med">
    <p:fade/>
  </p:transition>
</p:sldLayout>
</file>

<file path=ppt/slideLayouts/slideLayout17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Green B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3" hidden="1">
            <a:extLst>
              <a:ext uri="{FF2B5EF4-FFF2-40B4-BE49-F238E27FC236}">
                <a16:creationId xmlns="" xmlns:a16="http://schemas.microsoft.com/office/drawing/2014/main" id="{EC13C346-1EC7-4F5C-9CD0-E97BDA7B1477}"/>
              </a:ext>
            </a:extLst>
          </p:cNvPr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2118" y="1589"/>
          <a:ext cx="2116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61002"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3" name="Object 3" hidden="1">
                        <a:extLst>
                          <a:ext uri="{FF2B5EF4-FFF2-40B4-BE49-F238E27FC236}">
                            <a16:creationId xmlns="" xmlns:a16="http://schemas.microsoft.com/office/drawing/2014/main" id="{EC13C346-1EC7-4F5C-9CD0-E97BDA7B1477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18" y="1589"/>
                        <a:ext cx="2116" cy="15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Rectangle 3">
            <a:extLst>
              <a:ext uri="{FF2B5EF4-FFF2-40B4-BE49-F238E27FC236}">
                <a16:creationId xmlns="" xmlns:a16="http://schemas.microsoft.com/office/drawing/2014/main" id="{FB8D9F3D-240C-4E07-8DD5-6809F462F434}"/>
              </a:ext>
            </a:extLst>
          </p:cNvPr>
          <p:cNvSpPr/>
          <p:nvPr/>
        </p:nvSpPr>
        <p:spPr>
          <a:xfrm>
            <a:off x="0" y="849314"/>
            <a:ext cx="12192000" cy="6008687"/>
          </a:xfrm>
          <a:prstGeom prst="rect">
            <a:avLst/>
          </a:prstGeom>
          <a:solidFill>
            <a:srgbClr val="E8E8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  <a:latin typeface="Georgia" panose="02040502050405020303" pitchFamily="18" charset="0"/>
            </a:endParaRPr>
          </a:p>
        </p:txBody>
      </p:sp>
      <p:pic>
        <p:nvPicPr>
          <p:cNvPr id="5" name="Picture 7">
            <a:extLst>
              <a:ext uri="{FF2B5EF4-FFF2-40B4-BE49-F238E27FC236}">
                <a16:creationId xmlns="" xmlns:a16="http://schemas.microsoft.com/office/drawing/2014/main" id="{994D5723-9344-4B4C-8D9A-E73F7E0EA642}"/>
              </a:ext>
            </a:extLst>
          </p:cNvPr>
          <p:cNvPicPr>
            <a:picLocks noChangeAspect="1"/>
          </p:cNvPicPr>
          <p:nvPr/>
        </p:nvPicPr>
        <p:blipFill>
          <a:blip r:embed="rId6">
            <a:lum bright="-10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9017" y="6411913"/>
            <a:ext cx="2233083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>
            <a:extLst>
              <a:ext uri="{FF2B5EF4-FFF2-40B4-BE49-F238E27FC236}">
                <a16:creationId xmlns="" xmlns:a16="http://schemas.microsoft.com/office/drawing/2014/main" id="{A305A6C2-0E0D-44D7-BD3B-302E91D14889}"/>
              </a:ext>
            </a:extLst>
          </p:cNvPr>
          <p:cNvSpPr/>
          <p:nvPr/>
        </p:nvSpPr>
        <p:spPr>
          <a:xfrm>
            <a:off x="0" y="0"/>
            <a:ext cx="457200" cy="850900"/>
          </a:xfrm>
          <a:prstGeom prst="rect">
            <a:avLst/>
          </a:prstGeom>
          <a:solidFill>
            <a:srgbClr val="7ACB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  <a:latin typeface="Georgia" panose="02040502050405020303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277746837"/>
      </p:ext>
    </p:extLst>
  </p:cSld>
  <p:clrMapOvr>
    <a:masterClrMapping/>
  </p:clrMapOvr>
  <p:transition spd="med">
    <p:fad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Quote Yellow" preserve="1" userDrawn="1">
  <p:cSld name="Quote Yellow">
    <p:bg>
      <p:bgPr>
        <a:solidFill>
          <a:srgbClr val="FFB61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>
            <a:extLst>
              <a:ext uri="{FF2B5EF4-FFF2-40B4-BE49-F238E27FC236}">
                <a16:creationId xmlns="" xmlns:a16="http://schemas.microsoft.com/office/drawing/2014/main" id="{A87A1903-F60B-465D-8CC6-93E4D52B3315}"/>
              </a:ext>
            </a:extLst>
          </p:cNvPr>
          <p:cNvCxnSpPr/>
          <p:nvPr userDrawn="1"/>
        </p:nvCxnSpPr>
        <p:spPr>
          <a:xfrm>
            <a:off x="609600" y="517525"/>
            <a:ext cx="10972800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10">
            <a:extLst>
              <a:ext uri="{FF2B5EF4-FFF2-40B4-BE49-F238E27FC236}">
                <a16:creationId xmlns="" xmlns:a16="http://schemas.microsoft.com/office/drawing/2014/main" id="{A38724B8-FCE1-4F7E-9E92-9A7A0999602D}"/>
              </a:ext>
            </a:extLst>
          </p:cNvPr>
          <p:cNvPicPr>
            <a:picLocks/>
          </p:cNvPicPr>
          <p:nvPr userDrawn="1">
            <p:custDataLst>
              <p:tags r:id="rId1"/>
            </p:custDataLst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black">
          <a:xfrm>
            <a:off x="632885" y="6454776"/>
            <a:ext cx="1663700" cy="130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4146551" y="1435620"/>
            <a:ext cx="5990167" cy="3371056"/>
          </a:xfrm>
        </p:spPr>
        <p:txBody>
          <a:bodyPr anchor="b">
            <a:normAutofit/>
          </a:bodyPr>
          <a:lstStyle>
            <a:lvl1pPr marL="0" indent="0">
              <a:lnSpc>
                <a:spcPts val="2300"/>
              </a:lnSpc>
              <a:spcAft>
                <a:spcPts val="0"/>
              </a:spcAft>
              <a:buNone/>
              <a:defRPr sz="2200" spc="2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Date Placeholder 4">
            <a:extLst>
              <a:ext uri="{FF2B5EF4-FFF2-40B4-BE49-F238E27FC236}">
                <a16:creationId xmlns="" xmlns:a16="http://schemas.microsoft.com/office/drawing/2014/main" id="{CB3CBC02-987C-4E36-880E-308DFBFF5A1D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7" name="Footer Placeholder 5">
            <a:extLst>
              <a:ext uri="{FF2B5EF4-FFF2-40B4-BE49-F238E27FC236}">
                <a16:creationId xmlns="" xmlns:a16="http://schemas.microsoft.com/office/drawing/2014/main" id="{6D1F2C8B-B07C-4C58-88CD-8559C4301FC2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 dirty="0"/>
              <a:t>Confidential and Proprietary Information of Chubb Personal Risk Services. Do Not Distribute.</a:t>
            </a:r>
            <a:endParaRPr lang="en-GB" dirty="0"/>
          </a:p>
        </p:txBody>
      </p:sp>
      <p:sp>
        <p:nvSpPr>
          <p:cNvPr id="8" name="Slide Number Placeholder 6">
            <a:extLst>
              <a:ext uri="{FF2B5EF4-FFF2-40B4-BE49-F238E27FC236}">
                <a16:creationId xmlns="" xmlns:a16="http://schemas.microsoft.com/office/drawing/2014/main" id="{50D68383-E0B7-48D9-BD81-68E84CD1AB72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9E51F61-87F3-4FA6-86EC-1240258C538C}" type="slidenum">
              <a:rPr lang="en-GB" altLang="en-US" smtClean="0"/>
              <a:pPr/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3651096566"/>
      </p:ext>
    </p:extLst>
  </p:cSld>
  <p:clrMapOvr>
    <a:masterClrMapping/>
  </p:clrMapOvr>
  <p:transition spd="med">
    <p:fade/>
  </p:transition>
</p:sldLayout>
</file>

<file path=ppt/slideLayouts/slideLayout18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Pink B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3" hidden="1">
            <a:extLst>
              <a:ext uri="{FF2B5EF4-FFF2-40B4-BE49-F238E27FC236}">
                <a16:creationId xmlns="" xmlns:a16="http://schemas.microsoft.com/office/drawing/2014/main" id="{686AF7D0-3ACD-4370-8331-90C289DC448A}"/>
              </a:ext>
            </a:extLst>
          </p:cNvPr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2118" y="1589"/>
          <a:ext cx="2116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62226" name="think-cell Slide" r:id="rId5" imgW="270" imgH="270" progId="TCLayout.ActiveDocument.1">
                  <p:embed/>
                </p:oleObj>
              </mc:Choice>
              <mc:Fallback>
                <p:oleObj name="think-cell Slide" r:id="rId5" imgW="270" imgH="270" progId="TCLayout.ActiveDocument.1">
                  <p:embed/>
                  <p:pic>
                    <p:nvPicPr>
                      <p:cNvPr id="3" name="Object 3" hidden="1">
                        <a:extLst>
                          <a:ext uri="{FF2B5EF4-FFF2-40B4-BE49-F238E27FC236}">
                            <a16:creationId xmlns="" xmlns:a16="http://schemas.microsoft.com/office/drawing/2014/main" id="{686AF7D0-3ACD-4370-8331-90C289DC448A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18" y="1589"/>
                        <a:ext cx="2116" cy="15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Rectangle 3">
            <a:extLst>
              <a:ext uri="{FF2B5EF4-FFF2-40B4-BE49-F238E27FC236}">
                <a16:creationId xmlns="" xmlns:a16="http://schemas.microsoft.com/office/drawing/2014/main" id="{7278D461-3E41-48D3-923C-D73AEBE3B98E}"/>
              </a:ext>
            </a:extLst>
          </p:cNvPr>
          <p:cNvSpPr/>
          <p:nvPr/>
        </p:nvSpPr>
        <p:spPr>
          <a:xfrm>
            <a:off x="0" y="849314"/>
            <a:ext cx="12192000" cy="6008687"/>
          </a:xfrm>
          <a:prstGeom prst="rect">
            <a:avLst/>
          </a:prstGeom>
          <a:solidFill>
            <a:srgbClr val="E8E8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  <a:latin typeface="Georgia" panose="02040502050405020303" pitchFamily="18" charset="0"/>
            </a:endParaRPr>
          </a:p>
        </p:txBody>
      </p:sp>
      <p:pic>
        <p:nvPicPr>
          <p:cNvPr id="5" name="Picture 7">
            <a:extLst>
              <a:ext uri="{FF2B5EF4-FFF2-40B4-BE49-F238E27FC236}">
                <a16:creationId xmlns="" xmlns:a16="http://schemas.microsoft.com/office/drawing/2014/main" id="{56592784-F252-4844-867C-7B004ECEC852}"/>
              </a:ext>
            </a:extLst>
          </p:cNvPr>
          <p:cNvPicPr>
            <a:picLocks noChangeAspect="1"/>
          </p:cNvPicPr>
          <p:nvPr/>
        </p:nvPicPr>
        <p:blipFill>
          <a:blip r:embed="rId7">
            <a:lum bright="-10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9017" y="6411913"/>
            <a:ext cx="2233083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6" name="Object 8" hidden="1">
            <a:extLst>
              <a:ext uri="{FF2B5EF4-FFF2-40B4-BE49-F238E27FC236}">
                <a16:creationId xmlns="" xmlns:a16="http://schemas.microsoft.com/office/drawing/2014/main" id="{6C5860AC-7CBE-4AB9-B164-2A52F7758392}"/>
              </a:ext>
            </a:extLst>
          </p:cNvPr>
          <p:cNvGraphicFramePr>
            <a:graphicFrameLocks noChangeAspect="1"/>
          </p:cNvGraphicFramePr>
          <p:nvPr>
            <p:custDataLst>
              <p:tags r:id="rId3"/>
            </p:custDataLst>
          </p:nvPr>
        </p:nvGraphicFramePr>
        <p:xfrm>
          <a:off x="2118" y="1589"/>
          <a:ext cx="2116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62227" name="think-cell Slide" r:id="rId8" imgW="270" imgH="270" progId="TCLayout.ActiveDocument.1">
                  <p:embed/>
                </p:oleObj>
              </mc:Choice>
              <mc:Fallback>
                <p:oleObj name="think-cell Slide" r:id="rId8" imgW="270" imgH="270" progId="TCLayout.ActiveDocument.1">
                  <p:embed/>
                  <p:pic>
                    <p:nvPicPr>
                      <p:cNvPr id="6" name="Object 8" hidden="1">
                        <a:extLst>
                          <a:ext uri="{FF2B5EF4-FFF2-40B4-BE49-F238E27FC236}">
                            <a16:creationId xmlns="" xmlns:a16="http://schemas.microsoft.com/office/drawing/2014/main" id="{6C5860AC-7CBE-4AB9-B164-2A52F7758392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18" y="1589"/>
                        <a:ext cx="2116" cy="15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6">
            <a:extLst>
              <a:ext uri="{FF2B5EF4-FFF2-40B4-BE49-F238E27FC236}">
                <a16:creationId xmlns="" xmlns:a16="http://schemas.microsoft.com/office/drawing/2014/main" id="{E4C3A5A6-C6BF-4AFA-B627-DAA794C2D000}"/>
              </a:ext>
            </a:extLst>
          </p:cNvPr>
          <p:cNvSpPr/>
          <p:nvPr/>
        </p:nvSpPr>
        <p:spPr>
          <a:xfrm>
            <a:off x="0" y="0"/>
            <a:ext cx="457200" cy="850900"/>
          </a:xfrm>
          <a:prstGeom prst="rect">
            <a:avLst/>
          </a:prstGeom>
          <a:solidFill>
            <a:srgbClr val="FF019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  <a:latin typeface="Georgia" panose="02040502050405020303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376878979"/>
      </p:ext>
    </p:extLst>
  </p:cSld>
  <p:clrMapOvr>
    <a:masterClrMapping/>
  </p:clrMapOvr>
  <p:transition spd="med">
    <p:fade/>
  </p:transition>
</p:sldLayout>
</file>

<file path=ppt/slideLayouts/slideLayout18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Light Blue B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3" hidden="1">
            <a:extLst>
              <a:ext uri="{FF2B5EF4-FFF2-40B4-BE49-F238E27FC236}">
                <a16:creationId xmlns="" xmlns:a16="http://schemas.microsoft.com/office/drawing/2014/main" id="{2EEBB279-889F-4BAC-A176-ABD7D519BDA3}"/>
              </a:ext>
            </a:extLst>
          </p:cNvPr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2118" y="1589"/>
          <a:ext cx="2116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63050"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3" name="Object 3" hidden="1">
                        <a:extLst>
                          <a:ext uri="{FF2B5EF4-FFF2-40B4-BE49-F238E27FC236}">
                            <a16:creationId xmlns="" xmlns:a16="http://schemas.microsoft.com/office/drawing/2014/main" id="{2EEBB279-889F-4BAC-A176-ABD7D519BDA3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18" y="1589"/>
                        <a:ext cx="2116" cy="15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Rectangle 3">
            <a:extLst>
              <a:ext uri="{FF2B5EF4-FFF2-40B4-BE49-F238E27FC236}">
                <a16:creationId xmlns="" xmlns:a16="http://schemas.microsoft.com/office/drawing/2014/main" id="{57F16CAA-5574-433B-BAD3-8211266333E7}"/>
              </a:ext>
            </a:extLst>
          </p:cNvPr>
          <p:cNvSpPr/>
          <p:nvPr/>
        </p:nvSpPr>
        <p:spPr>
          <a:xfrm>
            <a:off x="0" y="849314"/>
            <a:ext cx="12192000" cy="6008687"/>
          </a:xfrm>
          <a:prstGeom prst="rect">
            <a:avLst/>
          </a:prstGeom>
          <a:solidFill>
            <a:srgbClr val="E8E8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  <a:latin typeface="Georgia" panose="02040502050405020303" pitchFamily="18" charset="0"/>
            </a:endParaRPr>
          </a:p>
        </p:txBody>
      </p:sp>
      <p:pic>
        <p:nvPicPr>
          <p:cNvPr id="5" name="Picture 7">
            <a:extLst>
              <a:ext uri="{FF2B5EF4-FFF2-40B4-BE49-F238E27FC236}">
                <a16:creationId xmlns="" xmlns:a16="http://schemas.microsoft.com/office/drawing/2014/main" id="{067CA296-1878-46E3-8E0E-09FFA35C3C72}"/>
              </a:ext>
            </a:extLst>
          </p:cNvPr>
          <p:cNvPicPr>
            <a:picLocks noChangeAspect="1"/>
          </p:cNvPicPr>
          <p:nvPr/>
        </p:nvPicPr>
        <p:blipFill>
          <a:blip r:embed="rId6">
            <a:lum bright="-10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9017" y="6411913"/>
            <a:ext cx="2233083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>
            <a:extLst>
              <a:ext uri="{FF2B5EF4-FFF2-40B4-BE49-F238E27FC236}">
                <a16:creationId xmlns="" xmlns:a16="http://schemas.microsoft.com/office/drawing/2014/main" id="{1438621D-4BB3-4F2D-B0F1-D2EA71399FE4}"/>
              </a:ext>
            </a:extLst>
          </p:cNvPr>
          <p:cNvSpPr/>
          <p:nvPr/>
        </p:nvSpPr>
        <p:spPr>
          <a:xfrm>
            <a:off x="0" y="0"/>
            <a:ext cx="457200" cy="850900"/>
          </a:xfrm>
          <a:prstGeom prst="rect">
            <a:avLst/>
          </a:prstGeom>
          <a:solidFill>
            <a:srgbClr val="01C1D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  <a:latin typeface="Georgia" panose="02040502050405020303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584298300"/>
      </p:ext>
    </p:extLst>
  </p:cSld>
  <p:clrMapOvr>
    <a:masterClrMapping/>
  </p:clrMapOvr>
  <p:transition spd="med">
    <p:fade/>
  </p:transition>
</p:sldLayout>
</file>

<file path=ppt/slideLayouts/slideLayout18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Yellow B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3" hidden="1">
            <a:extLst>
              <a:ext uri="{FF2B5EF4-FFF2-40B4-BE49-F238E27FC236}">
                <a16:creationId xmlns="" xmlns:a16="http://schemas.microsoft.com/office/drawing/2014/main" id="{BC2E0E54-7DD2-4D16-AE2C-E6DC16251C24}"/>
              </a:ext>
            </a:extLst>
          </p:cNvPr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2118" y="1589"/>
          <a:ext cx="2116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64074"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3" name="Object 3" hidden="1">
                        <a:extLst>
                          <a:ext uri="{FF2B5EF4-FFF2-40B4-BE49-F238E27FC236}">
                            <a16:creationId xmlns="" xmlns:a16="http://schemas.microsoft.com/office/drawing/2014/main" id="{BC2E0E54-7DD2-4D16-AE2C-E6DC16251C24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18" y="1589"/>
                        <a:ext cx="2116" cy="15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Rectangle 3">
            <a:extLst>
              <a:ext uri="{FF2B5EF4-FFF2-40B4-BE49-F238E27FC236}">
                <a16:creationId xmlns="" xmlns:a16="http://schemas.microsoft.com/office/drawing/2014/main" id="{9C38E2AC-3113-4EB4-8FE8-44B2517991C9}"/>
              </a:ext>
            </a:extLst>
          </p:cNvPr>
          <p:cNvSpPr/>
          <p:nvPr/>
        </p:nvSpPr>
        <p:spPr>
          <a:xfrm>
            <a:off x="0" y="849314"/>
            <a:ext cx="12192000" cy="6008687"/>
          </a:xfrm>
          <a:prstGeom prst="rect">
            <a:avLst/>
          </a:prstGeom>
          <a:solidFill>
            <a:srgbClr val="E8E8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  <a:latin typeface="Georgia" panose="02040502050405020303" pitchFamily="18" charset="0"/>
            </a:endParaRPr>
          </a:p>
        </p:txBody>
      </p:sp>
      <p:pic>
        <p:nvPicPr>
          <p:cNvPr id="5" name="Picture 7">
            <a:extLst>
              <a:ext uri="{FF2B5EF4-FFF2-40B4-BE49-F238E27FC236}">
                <a16:creationId xmlns="" xmlns:a16="http://schemas.microsoft.com/office/drawing/2014/main" id="{6DB4E5CA-4810-4506-8F0B-2D6F50C71AB0}"/>
              </a:ext>
            </a:extLst>
          </p:cNvPr>
          <p:cNvPicPr>
            <a:picLocks noChangeAspect="1"/>
          </p:cNvPicPr>
          <p:nvPr/>
        </p:nvPicPr>
        <p:blipFill>
          <a:blip r:embed="rId6">
            <a:lum bright="-10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9017" y="6411913"/>
            <a:ext cx="2233083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>
            <a:extLst>
              <a:ext uri="{FF2B5EF4-FFF2-40B4-BE49-F238E27FC236}">
                <a16:creationId xmlns="" xmlns:a16="http://schemas.microsoft.com/office/drawing/2014/main" id="{9AE9C35E-E56B-4920-B7CD-1D9C4EB2F4F5}"/>
              </a:ext>
            </a:extLst>
          </p:cNvPr>
          <p:cNvSpPr/>
          <p:nvPr/>
        </p:nvSpPr>
        <p:spPr>
          <a:xfrm>
            <a:off x="0" y="0"/>
            <a:ext cx="457200" cy="850900"/>
          </a:xfrm>
          <a:prstGeom prst="rect">
            <a:avLst/>
          </a:prstGeom>
          <a:solidFill>
            <a:srgbClr val="FFB61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  <a:latin typeface="Georgia" panose="02040502050405020303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79595917"/>
      </p:ext>
    </p:extLst>
  </p:cSld>
  <p:clrMapOvr>
    <a:masterClrMapping/>
  </p:clrMapOvr>
  <p:transition spd="med">
    <p:fade/>
  </p:transition>
</p:sldLayout>
</file>

<file path=ppt/slideLayouts/slideLayout18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Orange B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3" hidden="1">
            <a:extLst>
              <a:ext uri="{FF2B5EF4-FFF2-40B4-BE49-F238E27FC236}">
                <a16:creationId xmlns="" xmlns:a16="http://schemas.microsoft.com/office/drawing/2014/main" id="{D9861F1A-3A42-4E11-8F88-67C88C361F94}"/>
              </a:ext>
            </a:extLst>
          </p:cNvPr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2118" y="1589"/>
          <a:ext cx="2116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65298" name="think-cell Slide" r:id="rId5" imgW="270" imgH="270" progId="TCLayout.ActiveDocument.1">
                  <p:embed/>
                </p:oleObj>
              </mc:Choice>
              <mc:Fallback>
                <p:oleObj name="think-cell Slide" r:id="rId5" imgW="270" imgH="270" progId="TCLayout.ActiveDocument.1">
                  <p:embed/>
                  <p:pic>
                    <p:nvPicPr>
                      <p:cNvPr id="3" name="Object 3" hidden="1">
                        <a:extLst>
                          <a:ext uri="{FF2B5EF4-FFF2-40B4-BE49-F238E27FC236}">
                            <a16:creationId xmlns="" xmlns:a16="http://schemas.microsoft.com/office/drawing/2014/main" id="{D9861F1A-3A42-4E11-8F88-67C88C361F94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18" y="1589"/>
                        <a:ext cx="2116" cy="15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Rectangle 3">
            <a:extLst>
              <a:ext uri="{FF2B5EF4-FFF2-40B4-BE49-F238E27FC236}">
                <a16:creationId xmlns="" xmlns:a16="http://schemas.microsoft.com/office/drawing/2014/main" id="{D128758D-E9DB-4800-9A5A-2DE405505C09}"/>
              </a:ext>
            </a:extLst>
          </p:cNvPr>
          <p:cNvSpPr/>
          <p:nvPr/>
        </p:nvSpPr>
        <p:spPr>
          <a:xfrm>
            <a:off x="0" y="849314"/>
            <a:ext cx="12192000" cy="6008687"/>
          </a:xfrm>
          <a:prstGeom prst="rect">
            <a:avLst/>
          </a:prstGeom>
          <a:solidFill>
            <a:srgbClr val="E8E8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  <a:latin typeface="Georgia" panose="02040502050405020303" pitchFamily="18" charset="0"/>
            </a:endParaRPr>
          </a:p>
        </p:txBody>
      </p:sp>
      <p:pic>
        <p:nvPicPr>
          <p:cNvPr id="5" name="Picture 7">
            <a:extLst>
              <a:ext uri="{FF2B5EF4-FFF2-40B4-BE49-F238E27FC236}">
                <a16:creationId xmlns="" xmlns:a16="http://schemas.microsoft.com/office/drawing/2014/main" id="{C1EB308B-A805-4DDC-8F4B-039E4CDCE0FB}"/>
              </a:ext>
            </a:extLst>
          </p:cNvPr>
          <p:cNvPicPr>
            <a:picLocks noChangeAspect="1"/>
          </p:cNvPicPr>
          <p:nvPr/>
        </p:nvPicPr>
        <p:blipFill>
          <a:blip r:embed="rId7">
            <a:lum bright="-10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9017" y="6411913"/>
            <a:ext cx="2233083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6" name="Object 8" hidden="1">
            <a:extLst>
              <a:ext uri="{FF2B5EF4-FFF2-40B4-BE49-F238E27FC236}">
                <a16:creationId xmlns="" xmlns:a16="http://schemas.microsoft.com/office/drawing/2014/main" id="{A841BD13-64C5-4D9C-B3A2-9E9154708F08}"/>
              </a:ext>
            </a:extLst>
          </p:cNvPr>
          <p:cNvGraphicFramePr>
            <a:graphicFrameLocks noChangeAspect="1"/>
          </p:cNvGraphicFramePr>
          <p:nvPr>
            <p:custDataLst>
              <p:tags r:id="rId3"/>
            </p:custDataLst>
          </p:nvPr>
        </p:nvGraphicFramePr>
        <p:xfrm>
          <a:off x="2118" y="1589"/>
          <a:ext cx="2116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65299" name="think-cell Slide" r:id="rId8" imgW="270" imgH="270" progId="TCLayout.ActiveDocument.1">
                  <p:embed/>
                </p:oleObj>
              </mc:Choice>
              <mc:Fallback>
                <p:oleObj name="think-cell Slide" r:id="rId8" imgW="270" imgH="270" progId="TCLayout.ActiveDocument.1">
                  <p:embed/>
                  <p:pic>
                    <p:nvPicPr>
                      <p:cNvPr id="6" name="Object 8" hidden="1">
                        <a:extLst>
                          <a:ext uri="{FF2B5EF4-FFF2-40B4-BE49-F238E27FC236}">
                            <a16:creationId xmlns="" xmlns:a16="http://schemas.microsoft.com/office/drawing/2014/main" id="{A841BD13-64C5-4D9C-B3A2-9E9154708F08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18" y="1589"/>
                        <a:ext cx="2116" cy="15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6">
            <a:extLst>
              <a:ext uri="{FF2B5EF4-FFF2-40B4-BE49-F238E27FC236}">
                <a16:creationId xmlns="" xmlns:a16="http://schemas.microsoft.com/office/drawing/2014/main" id="{163BF9A5-BB4C-41D4-8872-606CBF117937}"/>
              </a:ext>
            </a:extLst>
          </p:cNvPr>
          <p:cNvSpPr/>
          <p:nvPr/>
        </p:nvSpPr>
        <p:spPr>
          <a:xfrm>
            <a:off x="0" y="0"/>
            <a:ext cx="457200" cy="850900"/>
          </a:xfrm>
          <a:prstGeom prst="rect">
            <a:avLst/>
          </a:pr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  <a:latin typeface="Georgia" panose="02040502050405020303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063348966"/>
      </p:ext>
    </p:extLst>
  </p:cSld>
  <p:clrMapOvr>
    <a:masterClrMapping/>
  </p:clrMapOvr>
  <p:transition spd="med">
    <p:fade/>
  </p:transition>
</p:sldLayout>
</file>

<file path=ppt/slideLayouts/slideLayout18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Purple B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3" hidden="1">
            <a:extLst>
              <a:ext uri="{FF2B5EF4-FFF2-40B4-BE49-F238E27FC236}">
                <a16:creationId xmlns="" xmlns:a16="http://schemas.microsoft.com/office/drawing/2014/main" id="{E92FF9BB-DB5E-441D-8437-9346E6F4B52E}"/>
              </a:ext>
            </a:extLst>
          </p:cNvPr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2118" y="1589"/>
          <a:ext cx="2116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66322" name="think-cell Slide" r:id="rId5" imgW="270" imgH="270" progId="TCLayout.ActiveDocument.1">
                  <p:embed/>
                </p:oleObj>
              </mc:Choice>
              <mc:Fallback>
                <p:oleObj name="think-cell Slide" r:id="rId5" imgW="270" imgH="270" progId="TCLayout.ActiveDocument.1">
                  <p:embed/>
                  <p:pic>
                    <p:nvPicPr>
                      <p:cNvPr id="3" name="Object 3" hidden="1">
                        <a:extLst>
                          <a:ext uri="{FF2B5EF4-FFF2-40B4-BE49-F238E27FC236}">
                            <a16:creationId xmlns="" xmlns:a16="http://schemas.microsoft.com/office/drawing/2014/main" id="{E92FF9BB-DB5E-441D-8437-9346E6F4B52E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18" y="1589"/>
                        <a:ext cx="2116" cy="15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Rectangle 3">
            <a:extLst>
              <a:ext uri="{FF2B5EF4-FFF2-40B4-BE49-F238E27FC236}">
                <a16:creationId xmlns="" xmlns:a16="http://schemas.microsoft.com/office/drawing/2014/main" id="{5B834E73-7E7B-4D8D-822D-2C2B8F6767E3}"/>
              </a:ext>
            </a:extLst>
          </p:cNvPr>
          <p:cNvSpPr/>
          <p:nvPr/>
        </p:nvSpPr>
        <p:spPr>
          <a:xfrm>
            <a:off x="0" y="849314"/>
            <a:ext cx="12192000" cy="6008687"/>
          </a:xfrm>
          <a:prstGeom prst="rect">
            <a:avLst/>
          </a:prstGeom>
          <a:solidFill>
            <a:srgbClr val="E8E8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  <a:latin typeface="Georgia" panose="02040502050405020303" pitchFamily="18" charset="0"/>
            </a:endParaRPr>
          </a:p>
        </p:txBody>
      </p:sp>
      <p:pic>
        <p:nvPicPr>
          <p:cNvPr id="5" name="Picture 7">
            <a:extLst>
              <a:ext uri="{FF2B5EF4-FFF2-40B4-BE49-F238E27FC236}">
                <a16:creationId xmlns="" xmlns:a16="http://schemas.microsoft.com/office/drawing/2014/main" id="{27F84BE2-123F-4ED3-9E74-5475F41D25FC}"/>
              </a:ext>
            </a:extLst>
          </p:cNvPr>
          <p:cNvPicPr>
            <a:picLocks noChangeAspect="1"/>
          </p:cNvPicPr>
          <p:nvPr/>
        </p:nvPicPr>
        <p:blipFill>
          <a:blip r:embed="rId7">
            <a:lum bright="-10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9017" y="6411913"/>
            <a:ext cx="2233083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6" name="Object 8" hidden="1">
            <a:extLst>
              <a:ext uri="{FF2B5EF4-FFF2-40B4-BE49-F238E27FC236}">
                <a16:creationId xmlns="" xmlns:a16="http://schemas.microsoft.com/office/drawing/2014/main" id="{E24B676F-41A7-4E1A-A556-521E0158FDC4}"/>
              </a:ext>
            </a:extLst>
          </p:cNvPr>
          <p:cNvGraphicFramePr>
            <a:graphicFrameLocks noChangeAspect="1"/>
          </p:cNvGraphicFramePr>
          <p:nvPr>
            <p:custDataLst>
              <p:tags r:id="rId3"/>
            </p:custDataLst>
          </p:nvPr>
        </p:nvGraphicFramePr>
        <p:xfrm>
          <a:off x="2118" y="1589"/>
          <a:ext cx="2116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66323" name="think-cell Slide" r:id="rId8" imgW="270" imgH="270" progId="TCLayout.ActiveDocument.1">
                  <p:embed/>
                </p:oleObj>
              </mc:Choice>
              <mc:Fallback>
                <p:oleObj name="think-cell Slide" r:id="rId8" imgW="270" imgH="270" progId="TCLayout.ActiveDocument.1">
                  <p:embed/>
                  <p:pic>
                    <p:nvPicPr>
                      <p:cNvPr id="6" name="Object 8" hidden="1">
                        <a:extLst>
                          <a:ext uri="{FF2B5EF4-FFF2-40B4-BE49-F238E27FC236}">
                            <a16:creationId xmlns="" xmlns:a16="http://schemas.microsoft.com/office/drawing/2014/main" id="{E24B676F-41A7-4E1A-A556-521E0158FDC4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18" y="1589"/>
                        <a:ext cx="2116" cy="15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6">
            <a:extLst>
              <a:ext uri="{FF2B5EF4-FFF2-40B4-BE49-F238E27FC236}">
                <a16:creationId xmlns="" xmlns:a16="http://schemas.microsoft.com/office/drawing/2014/main" id="{908CED4B-80AC-476A-9314-5F73267566B1}"/>
              </a:ext>
            </a:extLst>
          </p:cNvPr>
          <p:cNvSpPr/>
          <p:nvPr/>
        </p:nvSpPr>
        <p:spPr>
          <a:xfrm>
            <a:off x="0" y="0"/>
            <a:ext cx="457200" cy="850900"/>
          </a:xfrm>
          <a:prstGeom prst="rect">
            <a:avLst/>
          </a:prstGeom>
          <a:solidFill>
            <a:srgbClr val="6E27C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  <a:latin typeface="Georgia" panose="02040502050405020303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090901437"/>
      </p:ext>
    </p:extLst>
  </p:cSld>
  <p:clrMapOvr>
    <a:masterClrMapping/>
  </p:clrMapOvr>
  <p:transition spd="med">
    <p:fade/>
  </p:transition>
</p:sldLayout>
</file>

<file path=ppt/slideLayouts/slideLayout18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95538480"/>
      </p:ext>
    </p:extLst>
  </p:cSld>
  <p:clrMapOvr>
    <a:masterClrMapping/>
  </p:clrMapOvr>
  <p:transition spd="med">
    <p:fade/>
  </p:transition>
</p:sldLayout>
</file>

<file path=ppt/slideLayouts/slideLayout18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Red" preserve="1">
  <p:cSld name="Title Red">
    <p:bg>
      <p:bgPr>
        <a:solidFill>
          <a:srgbClr val="F1352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>
            <a:extLst>
              <a:ext uri="{FF2B5EF4-FFF2-40B4-BE49-F238E27FC236}">
                <a16:creationId xmlns="" xmlns:a16="http://schemas.microsoft.com/office/drawing/2014/main" id="{5FEAABFC-940D-4DB7-9DC0-957A8F5443B0}"/>
              </a:ext>
            </a:extLst>
          </p:cNvPr>
          <p:cNvCxnSpPr/>
          <p:nvPr/>
        </p:nvCxnSpPr>
        <p:spPr>
          <a:xfrm>
            <a:off x="609600" y="517525"/>
            <a:ext cx="10972800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10">
            <a:extLst>
              <a:ext uri="{FF2B5EF4-FFF2-40B4-BE49-F238E27FC236}">
                <a16:creationId xmlns="" xmlns:a16="http://schemas.microsoft.com/office/drawing/2014/main" id="{98562285-F656-4816-A0BE-7AEBEED18069}"/>
              </a:ext>
            </a:extLst>
          </p:cNvPr>
          <p:cNvPicPr>
            <a:picLocks/>
          </p:cNvPicPr>
          <p:nvPr>
            <p:custDataLst>
              <p:tags r:id="rId1"/>
            </p:custDataLst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black">
          <a:xfrm>
            <a:off x="632884" y="3455988"/>
            <a:ext cx="2040467" cy="15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137285" y="1084888"/>
            <a:ext cx="7445115" cy="2615592"/>
          </a:xfrm>
        </p:spPr>
        <p:txBody>
          <a:bodyPr>
            <a:normAutofit/>
          </a:bodyPr>
          <a:lstStyle>
            <a:lvl1pPr algn="l">
              <a:lnSpc>
                <a:spcPts val="4500"/>
              </a:lnSpc>
              <a:defRPr sz="4000" spc="20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137286" y="3838563"/>
            <a:ext cx="7453425" cy="1468760"/>
          </a:xfrm>
        </p:spPr>
        <p:txBody>
          <a:bodyPr>
            <a:normAutofit/>
          </a:bodyPr>
          <a:lstStyle>
            <a:lvl1pPr marL="0" indent="0" algn="l">
              <a:lnSpc>
                <a:spcPts val="3200"/>
              </a:lnSpc>
              <a:spcBef>
                <a:spcPts val="0"/>
              </a:spcBef>
              <a:spcAft>
                <a:spcPts val="0"/>
              </a:spcAft>
              <a:buNone/>
              <a:defRPr sz="28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  <p:sp>
        <p:nvSpPr>
          <p:cNvPr id="8" name="Text Placeholder 5"/>
          <p:cNvSpPr>
            <a:spLocks noGrp="1"/>
          </p:cNvSpPr>
          <p:nvPr>
            <p:ph type="body" sz="quarter" idx="12"/>
          </p:nvPr>
        </p:nvSpPr>
        <p:spPr>
          <a:xfrm>
            <a:off x="4138627" y="198164"/>
            <a:ext cx="5125725" cy="180000"/>
          </a:xfrm>
        </p:spPr>
        <p:txBody>
          <a:bodyPr anchor="ctr">
            <a:noAutofit/>
          </a:bodyPr>
          <a:lstStyle>
            <a:lvl1pPr marL="0" indent="0">
              <a:buNone/>
              <a:defRPr sz="10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Date Placeholder 3">
            <a:extLst>
              <a:ext uri="{FF2B5EF4-FFF2-40B4-BE49-F238E27FC236}">
                <a16:creationId xmlns="" xmlns:a16="http://schemas.microsoft.com/office/drawing/2014/main" id="{0B045182-ADB7-41EE-ADDB-728B36215CAB}"/>
              </a:ext>
            </a:extLst>
          </p:cNvPr>
          <p:cNvSpPr>
            <a:spLocks noGrp="1"/>
          </p:cNvSpPr>
          <p:nvPr>
            <p:ph type="dt" sz="half" idx="13"/>
          </p:nvPr>
        </p:nvSpPr>
        <p:spPr>
          <a:xfrm>
            <a:off x="9264651" y="198439"/>
            <a:ext cx="2317749" cy="179387"/>
          </a:xfrm>
        </p:spPr>
        <p:txBody>
          <a:bodyPr/>
          <a:lstStyle>
            <a:lvl1pPr algn="r" eaLnBrk="1" hangingPunct="1">
              <a:defRPr sz="1000">
                <a:solidFill>
                  <a:schemeClr val="bg1"/>
                </a:solidFill>
                <a:latin typeface="Georgia" panose="02040502050405020303" pitchFamily="18" charset="0"/>
                <a:ea typeface="+mn-ea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42008781"/>
      </p:ext>
    </p:extLst>
  </p:cSld>
  <p:clrMapOvr>
    <a:masterClrMapping/>
  </p:clrMapOvr>
  <p:transition spd="med">
    <p:fade/>
  </p:transition>
</p:sldLayout>
</file>

<file path=ppt/slideLayouts/slideLayout18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wo Content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ct 3" hidden="1">
            <a:extLst>
              <a:ext uri="{FF2B5EF4-FFF2-40B4-BE49-F238E27FC236}">
                <a16:creationId xmlns="" xmlns:a16="http://schemas.microsoft.com/office/drawing/2014/main" id="{E24EEE7C-B8DD-4D36-91B7-BD14CE3FB0D9}"/>
              </a:ext>
            </a:extLst>
          </p:cNvPr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2118" y="1589"/>
          <a:ext cx="2116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67147"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5" name="Object 3" hidden="1">
                        <a:extLst>
                          <a:ext uri="{FF2B5EF4-FFF2-40B4-BE49-F238E27FC236}">
                            <a16:creationId xmlns="" xmlns:a16="http://schemas.microsoft.com/office/drawing/2014/main" id="{E24EEE7C-B8DD-4D36-91B7-BD14CE3FB0D9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18" y="1589"/>
                        <a:ext cx="2116" cy="15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ctangle 5">
            <a:extLst>
              <a:ext uri="{FF2B5EF4-FFF2-40B4-BE49-F238E27FC236}">
                <a16:creationId xmlns="" xmlns:a16="http://schemas.microsoft.com/office/drawing/2014/main" id="{8079D91D-B2E1-4EB7-A5B7-D4C7F2224125}"/>
              </a:ext>
            </a:extLst>
          </p:cNvPr>
          <p:cNvSpPr/>
          <p:nvPr/>
        </p:nvSpPr>
        <p:spPr>
          <a:xfrm>
            <a:off x="0" y="849314"/>
            <a:ext cx="12192000" cy="6008687"/>
          </a:xfrm>
          <a:prstGeom prst="rect">
            <a:avLst/>
          </a:prstGeom>
          <a:solidFill>
            <a:srgbClr val="E8E8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  <a:latin typeface="Georgia" panose="02040502050405020303" pitchFamily="18" charset="0"/>
            </a:endParaRPr>
          </a:p>
        </p:txBody>
      </p:sp>
      <p:pic>
        <p:nvPicPr>
          <p:cNvPr id="7" name="Picture 7">
            <a:extLst>
              <a:ext uri="{FF2B5EF4-FFF2-40B4-BE49-F238E27FC236}">
                <a16:creationId xmlns="" xmlns:a16="http://schemas.microsoft.com/office/drawing/2014/main" id="{B7C6C083-7B76-4FF3-83E0-72865F7AEAF5}"/>
              </a:ext>
            </a:extLst>
          </p:cNvPr>
          <p:cNvPicPr>
            <a:picLocks noChangeAspect="1"/>
          </p:cNvPicPr>
          <p:nvPr/>
        </p:nvPicPr>
        <p:blipFill>
          <a:blip r:embed="rId6">
            <a:lum bright="-10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9017" y="6411913"/>
            <a:ext cx="2233083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4418" y="1772817"/>
            <a:ext cx="5278967" cy="432000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88617" y="1772816"/>
            <a:ext cx="5278967" cy="432000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8" name="Slide Number Placeholder 5">
            <a:extLst>
              <a:ext uri="{FF2B5EF4-FFF2-40B4-BE49-F238E27FC236}">
                <a16:creationId xmlns="" xmlns:a16="http://schemas.microsoft.com/office/drawing/2014/main" id="{95509804-75F1-4D4D-9730-6D712557004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0" y="0"/>
            <a:ext cx="0" cy="0"/>
          </a:xfr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B4830ABD-1D14-4657-98B2-BE8031F93B9D}" type="slidenum">
              <a:rPr lang="en-GB" altLang="en-US" smtClean="0"/>
              <a:pPr/>
              <a:t>‹#›</a:t>
            </a:fld>
            <a:endParaRPr lang="en-GB" altLang="en-US" dirty="0"/>
          </a:p>
        </p:txBody>
      </p:sp>
      <p:sp>
        <p:nvSpPr>
          <p:cNvPr id="9" name="Date Placeholder 3">
            <a:extLst>
              <a:ext uri="{FF2B5EF4-FFF2-40B4-BE49-F238E27FC236}">
                <a16:creationId xmlns="" xmlns:a16="http://schemas.microsoft.com/office/drawing/2014/main" id="{F3475E37-1E3E-4A6E-B12F-5C907830700F}"/>
              </a:ext>
            </a:extLst>
          </p:cNvPr>
          <p:cNvSpPr>
            <a:spLocks noGrp="1"/>
          </p:cNvSpPr>
          <p:nvPr>
            <p:ph type="dt" sz="half" idx="11"/>
          </p:nvPr>
        </p:nvSpPr>
        <p:spPr>
          <a:xfrm>
            <a:off x="0" y="0"/>
            <a:ext cx="0" cy="0"/>
          </a:xfrm>
        </p:spPr>
        <p:txBody>
          <a:bodyPr/>
          <a:lstStyle>
            <a:lvl1pPr eaLnBrk="1" hangingPunct="1">
              <a:defRPr>
                <a:latin typeface="Georgia" panose="02040502050405020303" pitchFamily="18" charset="0"/>
                <a:ea typeface="+mn-ea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23283923"/>
      </p:ext>
    </p:extLst>
  </p:cSld>
  <p:clrMapOvr>
    <a:masterClrMapping/>
  </p:clrMapOvr>
  <p:transition spd="med">
    <p:fade/>
  </p:transition>
</p:sldLayout>
</file>

<file path=ppt/slideLayouts/slideLayout18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69">
            <a:extLst>
              <a:ext uri="{FF2B5EF4-FFF2-40B4-BE49-F238E27FC236}">
                <a16:creationId xmlns="" xmlns:a16="http://schemas.microsoft.com/office/drawing/2014/main" id="{521DF410-0B00-4E1E-93AE-79E34C20C665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xfrm>
            <a:off x="0" y="0"/>
            <a:ext cx="0" cy="0"/>
          </a:xfrm>
        </p:spPr>
        <p:txBody>
          <a:bodyPr/>
          <a:lstStyle>
            <a:lvl1pPr eaLnBrk="1" hangingPunct="1">
              <a:defRPr>
                <a:latin typeface="Georgia" panose="02040502050405020303" pitchFamily="18" charset="0"/>
                <a:ea typeface="+mn-ea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8" name="Rectangle 70">
            <a:extLst>
              <a:ext uri="{FF2B5EF4-FFF2-40B4-BE49-F238E27FC236}">
                <a16:creationId xmlns="" xmlns:a16="http://schemas.microsoft.com/office/drawing/2014/main" id="{A6B6DDDB-67FE-437F-9E51-A0ED4C9472CF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0" y="0"/>
            <a:ext cx="0" cy="0"/>
          </a:xfrm>
        </p:spPr>
        <p:txBody>
          <a:bodyPr/>
          <a:lstStyle>
            <a:lvl1pPr eaLnBrk="1" hangingPunct="1">
              <a:defRPr>
                <a:latin typeface="Georgia" panose="02040502050405020303" pitchFamily="18" charset="0"/>
                <a:ea typeface="+mn-ea"/>
                <a:cs typeface="Arial" panose="020B0604020202020204" pitchFamily="34" charset="0"/>
              </a:defRPr>
            </a:lvl1pPr>
          </a:lstStyle>
          <a:p>
            <a:pPr>
              <a:defRPr/>
            </a:pPr>
            <a:r>
              <a:rPr lang="en-US" dirty="0"/>
              <a:t>Confidential and Proprietary Information of Chubb Personal Risk Services. Do Not Distribute.</a:t>
            </a:r>
          </a:p>
        </p:txBody>
      </p:sp>
      <p:sp>
        <p:nvSpPr>
          <p:cNvPr id="9" name="Rectangle 71">
            <a:extLst>
              <a:ext uri="{FF2B5EF4-FFF2-40B4-BE49-F238E27FC236}">
                <a16:creationId xmlns="" xmlns:a16="http://schemas.microsoft.com/office/drawing/2014/main" id="{37DF43EE-8103-4EE0-B6B7-691CF854F354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xfrm>
            <a:off x="0" y="0"/>
            <a:ext cx="0" cy="0"/>
          </a:xfr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96EF2D3E-0BE4-4602-AD04-94FF3F7F2558}" type="slidenum">
              <a:rPr lang="en-US" altLang="en-US" smtClean="0"/>
              <a:pPr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162655172"/>
      </p:ext>
    </p:extLst>
  </p:cSld>
  <p:clrMapOvr>
    <a:masterClrMapping/>
  </p:clrMapOvr>
  <p:transition spd="med">
    <p:fade/>
  </p:transition>
</p:sldLayout>
</file>

<file path=ppt/slideLayouts/slideLayout18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="" xmlns:a16="http://schemas.microsoft.com/office/drawing/2014/main" id="{02666F93-8053-4E19-897E-21136B5A53AA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4B4E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  <a:latin typeface="Georgia" panose="02040502050405020303" pitchFamily="18" charset="0"/>
            </a:endParaRPr>
          </a:p>
        </p:txBody>
      </p:sp>
      <p:pic>
        <p:nvPicPr>
          <p:cNvPr id="5" name="Picture 9">
            <a:extLst>
              <a:ext uri="{FF2B5EF4-FFF2-40B4-BE49-F238E27FC236}">
                <a16:creationId xmlns="" xmlns:a16="http://schemas.microsoft.com/office/drawing/2014/main" id="{79C99016-B4C0-41F2-9FCA-149CBC045C0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9017" y="6411913"/>
            <a:ext cx="2233083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>
            <a:normAutofit/>
          </a:bodyPr>
          <a:lstStyle>
            <a:lvl1pPr algn="ctr"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4041861795"/>
      </p:ext>
    </p:extLst>
  </p:cSld>
  <p:clrMapOvr>
    <a:masterClrMapping/>
  </p:clrMapOvr>
  <p:transition spd="med">
    <p:fad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Quote Magenta" preserve="1" userDrawn="1">
  <p:cSld name="Quote Magenta">
    <p:bg>
      <p:bgPr>
        <a:solidFill>
          <a:srgbClr val="FF019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>
            <a:extLst>
              <a:ext uri="{FF2B5EF4-FFF2-40B4-BE49-F238E27FC236}">
                <a16:creationId xmlns="" xmlns:a16="http://schemas.microsoft.com/office/drawing/2014/main" id="{3ACB4733-F8F6-47B4-ADF1-481FE2AF5F67}"/>
              </a:ext>
            </a:extLst>
          </p:cNvPr>
          <p:cNvCxnSpPr/>
          <p:nvPr userDrawn="1"/>
        </p:nvCxnSpPr>
        <p:spPr>
          <a:xfrm>
            <a:off x="609600" y="517525"/>
            <a:ext cx="10972800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10">
            <a:extLst>
              <a:ext uri="{FF2B5EF4-FFF2-40B4-BE49-F238E27FC236}">
                <a16:creationId xmlns="" xmlns:a16="http://schemas.microsoft.com/office/drawing/2014/main" id="{E72F6044-AC90-42A8-92A5-45E81A1AE535}"/>
              </a:ext>
            </a:extLst>
          </p:cNvPr>
          <p:cNvPicPr>
            <a:picLocks/>
          </p:cNvPicPr>
          <p:nvPr userDrawn="1">
            <p:custDataLst>
              <p:tags r:id="rId1"/>
            </p:custDataLst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black">
          <a:xfrm>
            <a:off x="632885" y="6454776"/>
            <a:ext cx="1663700" cy="130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4146551" y="1435620"/>
            <a:ext cx="5990167" cy="3371056"/>
          </a:xfrm>
        </p:spPr>
        <p:txBody>
          <a:bodyPr anchor="b">
            <a:normAutofit/>
          </a:bodyPr>
          <a:lstStyle>
            <a:lvl1pPr marL="0" indent="0">
              <a:lnSpc>
                <a:spcPts val="2300"/>
              </a:lnSpc>
              <a:spcAft>
                <a:spcPts val="0"/>
              </a:spcAft>
              <a:buNone/>
              <a:defRPr sz="2200" spc="2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Date Placeholder 4">
            <a:extLst>
              <a:ext uri="{FF2B5EF4-FFF2-40B4-BE49-F238E27FC236}">
                <a16:creationId xmlns="" xmlns:a16="http://schemas.microsoft.com/office/drawing/2014/main" id="{D088057A-E7B8-4788-957F-F3E01E9D2319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7" name="Footer Placeholder 5">
            <a:extLst>
              <a:ext uri="{FF2B5EF4-FFF2-40B4-BE49-F238E27FC236}">
                <a16:creationId xmlns="" xmlns:a16="http://schemas.microsoft.com/office/drawing/2014/main" id="{68CFBCC5-330F-4DF2-821D-80F749E5315D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 dirty="0"/>
              <a:t>Confidential and Proprietary Information of Chubb Personal Risk Services. Do Not Distribute.</a:t>
            </a:r>
            <a:endParaRPr lang="en-GB" dirty="0"/>
          </a:p>
        </p:txBody>
      </p:sp>
      <p:sp>
        <p:nvSpPr>
          <p:cNvPr id="8" name="Slide Number Placeholder 6">
            <a:extLst>
              <a:ext uri="{FF2B5EF4-FFF2-40B4-BE49-F238E27FC236}">
                <a16:creationId xmlns="" xmlns:a16="http://schemas.microsoft.com/office/drawing/2014/main" id="{BCA93DEC-1915-46DC-B6F4-E166339F5392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EE6B08F3-13B4-47B9-A199-33434849CD78}" type="slidenum">
              <a:rPr lang="en-GB" altLang="en-US" smtClean="0"/>
              <a:pPr/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3870011782"/>
      </p:ext>
    </p:extLst>
  </p:cSld>
  <p:clrMapOvr>
    <a:masterClrMapping/>
  </p:clrMapOvr>
  <p:transition spd="med">
    <p:fade/>
  </p:transition>
</p:sldLayout>
</file>

<file path=ppt/slideLayouts/slideLayout1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987460058"/>
      </p:ext>
    </p:extLst>
  </p:cSld>
  <p:clrMapOvr>
    <a:masterClrMapping/>
  </p:clrMapOvr>
  <p:transition spd="med">
    <p:fade/>
  </p:transition>
</p:sldLayout>
</file>

<file path=ppt/slideLayouts/slideLayout19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Dark Blue B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3" hidden="1">
            <a:extLst>
              <a:ext uri="{FF2B5EF4-FFF2-40B4-BE49-F238E27FC236}">
                <a16:creationId xmlns="" xmlns:a16="http://schemas.microsoft.com/office/drawing/2014/main" id="{A9A6472D-AD5E-44FD-8B45-1EA415F7A8DD}"/>
              </a:ext>
            </a:extLst>
          </p:cNvPr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2118" y="1589"/>
          <a:ext cx="2116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69194" name="think-cell Slide" r:id="rId4" imgW="360" imgH="360" progId="TCLayout.ActiveDocument.1">
                  <p:embed/>
                </p:oleObj>
              </mc:Choice>
              <mc:Fallback>
                <p:oleObj name="think-cell Slide" r:id="rId4" imgW="360" imgH="360" progId="TCLayout.ActiveDocument.1">
                  <p:embed/>
                  <p:pic>
                    <p:nvPicPr>
                      <p:cNvPr id="3" name="Object 3" hidden="1">
                        <a:extLst>
                          <a:ext uri="{FF2B5EF4-FFF2-40B4-BE49-F238E27FC236}">
                            <a16:creationId xmlns="" xmlns:a16="http://schemas.microsoft.com/office/drawing/2014/main" id="{A9A6472D-AD5E-44FD-8B45-1EA415F7A8DD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18" y="1589"/>
                        <a:ext cx="2116" cy="15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Rectangle 3">
            <a:extLst>
              <a:ext uri="{FF2B5EF4-FFF2-40B4-BE49-F238E27FC236}">
                <a16:creationId xmlns="" xmlns:a16="http://schemas.microsoft.com/office/drawing/2014/main" id="{E22F8ED2-B3C0-4DDF-8320-479DD2D3EE75}"/>
              </a:ext>
            </a:extLst>
          </p:cNvPr>
          <p:cNvSpPr/>
          <p:nvPr/>
        </p:nvSpPr>
        <p:spPr>
          <a:xfrm>
            <a:off x="0" y="849314"/>
            <a:ext cx="12192000" cy="6008687"/>
          </a:xfrm>
          <a:prstGeom prst="rect">
            <a:avLst/>
          </a:prstGeom>
          <a:solidFill>
            <a:srgbClr val="E8E8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  <a:latin typeface="Georgia" panose="02040502050405020303" pitchFamily="18" charset="0"/>
            </a:endParaRPr>
          </a:p>
        </p:txBody>
      </p:sp>
      <p:pic>
        <p:nvPicPr>
          <p:cNvPr id="5" name="Picture 7">
            <a:extLst>
              <a:ext uri="{FF2B5EF4-FFF2-40B4-BE49-F238E27FC236}">
                <a16:creationId xmlns="" xmlns:a16="http://schemas.microsoft.com/office/drawing/2014/main" id="{7DAE51F3-3FD9-47D7-8739-7502745AE42A}"/>
              </a:ext>
            </a:extLst>
          </p:cNvPr>
          <p:cNvPicPr>
            <a:picLocks noChangeAspect="1"/>
          </p:cNvPicPr>
          <p:nvPr/>
        </p:nvPicPr>
        <p:blipFill>
          <a:blip r:embed="rId6">
            <a:lum bright="-10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9017" y="6411913"/>
            <a:ext cx="2233083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>
            <a:extLst>
              <a:ext uri="{FF2B5EF4-FFF2-40B4-BE49-F238E27FC236}">
                <a16:creationId xmlns="" xmlns:a16="http://schemas.microsoft.com/office/drawing/2014/main" id="{4C95AE64-9571-4414-887F-C0E6E1AD16A4}"/>
              </a:ext>
            </a:extLst>
          </p:cNvPr>
          <p:cNvSpPr/>
          <p:nvPr/>
        </p:nvSpPr>
        <p:spPr>
          <a:xfrm>
            <a:off x="0" y="0"/>
            <a:ext cx="457200" cy="850900"/>
          </a:xfrm>
          <a:prstGeom prst="rect">
            <a:avLst/>
          </a:prstGeom>
          <a:solidFill>
            <a:srgbClr val="150F9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  <a:latin typeface="Georgia" panose="02040502050405020303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913312990"/>
      </p:ext>
    </p:extLst>
  </p:cSld>
  <p:clrMapOvr>
    <a:masterClrMapping/>
  </p:clrMapOvr>
  <p:transition spd="med">
    <p:fade/>
  </p:transition>
</p:sldLayout>
</file>

<file path=ppt/slideLayouts/slideLayout19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Green B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3" hidden="1">
            <a:extLst>
              <a:ext uri="{FF2B5EF4-FFF2-40B4-BE49-F238E27FC236}">
                <a16:creationId xmlns="" xmlns:a16="http://schemas.microsoft.com/office/drawing/2014/main" id="{21DB2350-0EF1-4E4D-933F-3D201B314A2B}"/>
              </a:ext>
            </a:extLst>
          </p:cNvPr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2118" y="1589"/>
          <a:ext cx="2116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70218" name="think-cell Slide" r:id="rId4" imgW="360" imgH="360" progId="TCLayout.ActiveDocument.1">
                  <p:embed/>
                </p:oleObj>
              </mc:Choice>
              <mc:Fallback>
                <p:oleObj name="think-cell Slide" r:id="rId4" imgW="360" imgH="360" progId="TCLayout.ActiveDocument.1">
                  <p:embed/>
                  <p:pic>
                    <p:nvPicPr>
                      <p:cNvPr id="3" name="Object 3" hidden="1">
                        <a:extLst>
                          <a:ext uri="{FF2B5EF4-FFF2-40B4-BE49-F238E27FC236}">
                            <a16:creationId xmlns="" xmlns:a16="http://schemas.microsoft.com/office/drawing/2014/main" id="{21DB2350-0EF1-4E4D-933F-3D201B314A2B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18" y="1589"/>
                        <a:ext cx="2116" cy="15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Rectangle 3">
            <a:extLst>
              <a:ext uri="{FF2B5EF4-FFF2-40B4-BE49-F238E27FC236}">
                <a16:creationId xmlns="" xmlns:a16="http://schemas.microsoft.com/office/drawing/2014/main" id="{173BBF35-2A33-44C2-9A5E-D2D70FF6C2DE}"/>
              </a:ext>
            </a:extLst>
          </p:cNvPr>
          <p:cNvSpPr/>
          <p:nvPr/>
        </p:nvSpPr>
        <p:spPr>
          <a:xfrm>
            <a:off x="0" y="849314"/>
            <a:ext cx="12192000" cy="6008687"/>
          </a:xfrm>
          <a:prstGeom prst="rect">
            <a:avLst/>
          </a:prstGeom>
          <a:solidFill>
            <a:srgbClr val="E8E8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  <a:latin typeface="Georgia" panose="02040502050405020303" pitchFamily="18" charset="0"/>
            </a:endParaRPr>
          </a:p>
        </p:txBody>
      </p:sp>
      <p:pic>
        <p:nvPicPr>
          <p:cNvPr id="5" name="Picture 7">
            <a:extLst>
              <a:ext uri="{FF2B5EF4-FFF2-40B4-BE49-F238E27FC236}">
                <a16:creationId xmlns="" xmlns:a16="http://schemas.microsoft.com/office/drawing/2014/main" id="{4C0C4493-B238-46F6-B403-3DEAAE3784D6}"/>
              </a:ext>
            </a:extLst>
          </p:cNvPr>
          <p:cNvPicPr>
            <a:picLocks noChangeAspect="1"/>
          </p:cNvPicPr>
          <p:nvPr/>
        </p:nvPicPr>
        <p:blipFill>
          <a:blip r:embed="rId6">
            <a:lum bright="-10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9017" y="6411913"/>
            <a:ext cx="2233083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>
            <a:extLst>
              <a:ext uri="{FF2B5EF4-FFF2-40B4-BE49-F238E27FC236}">
                <a16:creationId xmlns="" xmlns:a16="http://schemas.microsoft.com/office/drawing/2014/main" id="{0C08D6F9-BC48-42AB-907D-5664189EAD02}"/>
              </a:ext>
            </a:extLst>
          </p:cNvPr>
          <p:cNvSpPr/>
          <p:nvPr/>
        </p:nvSpPr>
        <p:spPr>
          <a:xfrm>
            <a:off x="0" y="0"/>
            <a:ext cx="457200" cy="850900"/>
          </a:xfrm>
          <a:prstGeom prst="rect">
            <a:avLst/>
          </a:prstGeom>
          <a:solidFill>
            <a:srgbClr val="7ACB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  <a:latin typeface="Georgia" panose="02040502050405020303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811823347"/>
      </p:ext>
    </p:extLst>
  </p:cSld>
  <p:clrMapOvr>
    <a:masterClrMapping/>
  </p:clrMapOvr>
  <p:transition spd="med">
    <p:fade/>
  </p:transition>
</p:sldLayout>
</file>

<file path=ppt/slideLayouts/slideLayout19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Pink B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3" hidden="1">
            <a:extLst>
              <a:ext uri="{FF2B5EF4-FFF2-40B4-BE49-F238E27FC236}">
                <a16:creationId xmlns="" xmlns:a16="http://schemas.microsoft.com/office/drawing/2014/main" id="{69DCF0E0-6DD1-4F8D-A028-9E04AF15510B}"/>
              </a:ext>
            </a:extLst>
          </p:cNvPr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2118" y="1589"/>
          <a:ext cx="2116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71242" name="think-cell Slide" r:id="rId4" imgW="360" imgH="360" progId="TCLayout.ActiveDocument.1">
                  <p:embed/>
                </p:oleObj>
              </mc:Choice>
              <mc:Fallback>
                <p:oleObj name="think-cell Slide" r:id="rId4" imgW="360" imgH="360" progId="TCLayout.ActiveDocument.1">
                  <p:embed/>
                  <p:pic>
                    <p:nvPicPr>
                      <p:cNvPr id="3" name="Object 3" hidden="1">
                        <a:extLst>
                          <a:ext uri="{FF2B5EF4-FFF2-40B4-BE49-F238E27FC236}">
                            <a16:creationId xmlns="" xmlns:a16="http://schemas.microsoft.com/office/drawing/2014/main" id="{69DCF0E0-6DD1-4F8D-A028-9E04AF15510B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18" y="1589"/>
                        <a:ext cx="2116" cy="15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Rectangle 3">
            <a:extLst>
              <a:ext uri="{FF2B5EF4-FFF2-40B4-BE49-F238E27FC236}">
                <a16:creationId xmlns="" xmlns:a16="http://schemas.microsoft.com/office/drawing/2014/main" id="{561A4BE6-C9C9-4AFB-AE6B-5728A540069A}"/>
              </a:ext>
            </a:extLst>
          </p:cNvPr>
          <p:cNvSpPr/>
          <p:nvPr/>
        </p:nvSpPr>
        <p:spPr>
          <a:xfrm>
            <a:off x="0" y="849314"/>
            <a:ext cx="12192000" cy="6008687"/>
          </a:xfrm>
          <a:prstGeom prst="rect">
            <a:avLst/>
          </a:prstGeom>
          <a:solidFill>
            <a:srgbClr val="E8E8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  <a:latin typeface="Georgia" panose="02040502050405020303" pitchFamily="18" charset="0"/>
            </a:endParaRPr>
          </a:p>
        </p:txBody>
      </p:sp>
      <p:pic>
        <p:nvPicPr>
          <p:cNvPr id="5" name="Picture 7">
            <a:extLst>
              <a:ext uri="{FF2B5EF4-FFF2-40B4-BE49-F238E27FC236}">
                <a16:creationId xmlns="" xmlns:a16="http://schemas.microsoft.com/office/drawing/2014/main" id="{A3FD4A2C-24E2-439B-A91E-74D0F0118C40}"/>
              </a:ext>
            </a:extLst>
          </p:cNvPr>
          <p:cNvPicPr>
            <a:picLocks noChangeAspect="1"/>
          </p:cNvPicPr>
          <p:nvPr/>
        </p:nvPicPr>
        <p:blipFill>
          <a:blip r:embed="rId6">
            <a:lum bright="-10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9017" y="6411913"/>
            <a:ext cx="2233083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>
            <a:extLst>
              <a:ext uri="{FF2B5EF4-FFF2-40B4-BE49-F238E27FC236}">
                <a16:creationId xmlns="" xmlns:a16="http://schemas.microsoft.com/office/drawing/2014/main" id="{F706ED9F-10B5-45EC-BA09-A2FD95591F9C}"/>
              </a:ext>
            </a:extLst>
          </p:cNvPr>
          <p:cNvSpPr/>
          <p:nvPr/>
        </p:nvSpPr>
        <p:spPr>
          <a:xfrm>
            <a:off x="0" y="0"/>
            <a:ext cx="457200" cy="850900"/>
          </a:xfrm>
          <a:prstGeom prst="rect">
            <a:avLst/>
          </a:prstGeom>
          <a:solidFill>
            <a:srgbClr val="FF019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  <a:latin typeface="Georgia" panose="02040502050405020303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409366936"/>
      </p:ext>
    </p:extLst>
  </p:cSld>
  <p:clrMapOvr>
    <a:masterClrMapping/>
  </p:clrMapOvr>
  <p:transition spd="med">
    <p:fade/>
  </p:transition>
</p:sldLayout>
</file>

<file path=ppt/slideLayouts/slideLayout19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Light Blue B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3" hidden="1">
            <a:extLst>
              <a:ext uri="{FF2B5EF4-FFF2-40B4-BE49-F238E27FC236}">
                <a16:creationId xmlns="" xmlns:a16="http://schemas.microsoft.com/office/drawing/2014/main" id="{3718CE00-49BB-417E-86CE-19D283E5ED6F}"/>
              </a:ext>
            </a:extLst>
          </p:cNvPr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2118" y="1589"/>
          <a:ext cx="2116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72266" name="think-cell Slide" r:id="rId4" imgW="360" imgH="360" progId="TCLayout.ActiveDocument.1">
                  <p:embed/>
                </p:oleObj>
              </mc:Choice>
              <mc:Fallback>
                <p:oleObj name="think-cell Slide" r:id="rId4" imgW="360" imgH="360" progId="TCLayout.ActiveDocument.1">
                  <p:embed/>
                  <p:pic>
                    <p:nvPicPr>
                      <p:cNvPr id="3" name="Object 3" hidden="1">
                        <a:extLst>
                          <a:ext uri="{FF2B5EF4-FFF2-40B4-BE49-F238E27FC236}">
                            <a16:creationId xmlns="" xmlns:a16="http://schemas.microsoft.com/office/drawing/2014/main" id="{3718CE00-49BB-417E-86CE-19D283E5ED6F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18" y="1589"/>
                        <a:ext cx="2116" cy="15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Rectangle 3">
            <a:extLst>
              <a:ext uri="{FF2B5EF4-FFF2-40B4-BE49-F238E27FC236}">
                <a16:creationId xmlns="" xmlns:a16="http://schemas.microsoft.com/office/drawing/2014/main" id="{00BF2E70-FEA8-4390-A25F-2452C2F0530B}"/>
              </a:ext>
            </a:extLst>
          </p:cNvPr>
          <p:cNvSpPr/>
          <p:nvPr/>
        </p:nvSpPr>
        <p:spPr>
          <a:xfrm>
            <a:off x="0" y="849314"/>
            <a:ext cx="12192000" cy="6008687"/>
          </a:xfrm>
          <a:prstGeom prst="rect">
            <a:avLst/>
          </a:prstGeom>
          <a:solidFill>
            <a:srgbClr val="E8E8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  <a:latin typeface="Georgia" panose="02040502050405020303" pitchFamily="18" charset="0"/>
            </a:endParaRPr>
          </a:p>
        </p:txBody>
      </p:sp>
      <p:pic>
        <p:nvPicPr>
          <p:cNvPr id="5" name="Picture 7">
            <a:extLst>
              <a:ext uri="{FF2B5EF4-FFF2-40B4-BE49-F238E27FC236}">
                <a16:creationId xmlns="" xmlns:a16="http://schemas.microsoft.com/office/drawing/2014/main" id="{D33535A6-ECEE-4037-B7D8-F5ADF48B4625}"/>
              </a:ext>
            </a:extLst>
          </p:cNvPr>
          <p:cNvPicPr>
            <a:picLocks noChangeAspect="1"/>
          </p:cNvPicPr>
          <p:nvPr/>
        </p:nvPicPr>
        <p:blipFill>
          <a:blip r:embed="rId6">
            <a:lum bright="-10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9017" y="6411913"/>
            <a:ext cx="2233083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>
            <a:extLst>
              <a:ext uri="{FF2B5EF4-FFF2-40B4-BE49-F238E27FC236}">
                <a16:creationId xmlns="" xmlns:a16="http://schemas.microsoft.com/office/drawing/2014/main" id="{8C8D8145-A994-4362-9B89-D8B175F6F832}"/>
              </a:ext>
            </a:extLst>
          </p:cNvPr>
          <p:cNvSpPr/>
          <p:nvPr/>
        </p:nvSpPr>
        <p:spPr>
          <a:xfrm>
            <a:off x="0" y="0"/>
            <a:ext cx="457200" cy="850900"/>
          </a:xfrm>
          <a:prstGeom prst="rect">
            <a:avLst/>
          </a:prstGeom>
          <a:solidFill>
            <a:srgbClr val="01C1D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  <a:latin typeface="Georgia" panose="02040502050405020303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026182217"/>
      </p:ext>
    </p:extLst>
  </p:cSld>
  <p:clrMapOvr>
    <a:masterClrMapping/>
  </p:clrMapOvr>
  <p:transition spd="med">
    <p:fade/>
  </p:transition>
</p:sldLayout>
</file>

<file path=ppt/slideLayouts/slideLayout19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Yellow B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3" hidden="1">
            <a:extLst>
              <a:ext uri="{FF2B5EF4-FFF2-40B4-BE49-F238E27FC236}">
                <a16:creationId xmlns="" xmlns:a16="http://schemas.microsoft.com/office/drawing/2014/main" id="{3FC005F4-8DE5-4663-9675-37E2BD8A3D14}"/>
              </a:ext>
            </a:extLst>
          </p:cNvPr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2118" y="1589"/>
          <a:ext cx="2116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73490" name="think-cell Slide" r:id="rId5" imgW="360" imgH="360" progId="TCLayout.ActiveDocument.1">
                  <p:embed/>
                </p:oleObj>
              </mc:Choice>
              <mc:Fallback>
                <p:oleObj name="think-cell Slide" r:id="rId5" imgW="360" imgH="360" progId="TCLayout.ActiveDocument.1">
                  <p:embed/>
                  <p:pic>
                    <p:nvPicPr>
                      <p:cNvPr id="3" name="Object 3" hidden="1">
                        <a:extLst>
                          <a:ext uri="{FF2B5EF4-FFF2-40B4-BE49-F238E27FC236}">
                            <a16:creationId xmlns="" xmlns:a16="http://schemas.microsoft.com/office/drawing/2014/main" id="{3FC005F4-8DE5-4663-9675-37E2BD8A3D14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18" y="1589"/>
                        <a:ext cx="2116" cy="15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Rectangle 3">
            <a:extLst>
              <a:ext uri="{FF2B5EF4-FFF2-40B4-BE49-F238E27FC236}">
                <a16:creationId xmlns="" xmlns:a16="http://schemas.microsoft.com/office/drawing/2014/main" id="{851A7F7E-9B18-400B-98AE-94F3C29F5F4F}"/>
              </a:ext>
            </a:extLst>
          </p:cNvPr>
          <p:cNvSpPr/>
          <p:nvPr/>
        </p:nvSpPr>
        <p:spPr>
          <a:xfrm>
            <a:off x="0" y="849314"/>
            <a:ext cx="12192000" cy="6008687"/>
          </a:xfrm>
          <a:prstGeom prst="rect">
            <a:avLst/>
          </a:prstGeom>
          <a:solidFill>
            <a:srgbClr val="E8E8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  <a:latin typeface="Georgia" panose="02040502050405020303" pitchFamily="18" charset="0"/>
            </a:endParaRPr>
          </a:p>
        </p:txBody>
      </p:sp>
      <p:pic>
        <p:nvPicPr>
          <p:cNvPr id="5" name="Picture 7">
            <a:extLst>
              <a:ext uri="{FF2B5EF4-FFF2-40B4-BE49-F238E27FC236}">
                <a16:creationId xmlns="" xmlns:a16="http://schemas.microsoft.com/office/drawing/2014/main" id="{17A53AF0-D1F4-45B8-B137-6FD22167E1FA}"/>
              </a:ext>
            </a:extLst>
          </p:cNvPr>
          <p:cNvPicPr>
            <a:picLocks noChangeAspect="1"/>
          </p:cNvPicPr>
          <p:nvPr/>
        </p:nvPicPr>
        <p:blipFill>
          <a:blip r:embed="rId7">
            <a:lum bright="-10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9017" y="6411913"/>
            <a:ext cx="2233083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6" name="Object 8" hidden="1">
            <a:extLst>
              <a:ext uri="{FF2B5EF4-FFF2-40B4-BE49-F238E27FC236}">
                <a16:creationId xmlns="" xmlns:a16="http://schemas.microsoft.com/office/drawing/2014/main" id="{F81E8319-762C-4D3B-A732-A6389A175913}"/>
              </a:ext>
            </a:extLst>
          </p:cNvPr>
          <p:cNvGraphicFramePr>
            <a:graphicFrameLocks noChangeAspect="1"/>
          </p:cNvGraphicFramePr>
          <p:nvPr>
            <p:custDataLst>
              <p:tags r:id="rId3"/>
            </p:custDataLst>
          </p:nvPr>
        </p:nvGraphicFramePr>
        <p:xfrm>
          <a:off x="2118" y="1589"/>
          <a:ext cx="2116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73491" name="think-cell Slide" r:id="rId8" imgW="360" imgH="360" progId="TCLayout.ActiveDocument.1">
                  <p:embed/>
                </p:oleObj>
              </mc:Choice>
              <mc:Fallback>
                <p:oleObj name="think-cell Slide" r:id="rId8" imgW="360" imgH="360" progId="TCLayout.ActiveDocument.1">
                  <p:embed/>
                  <p:pic>
                    <p:nvPicPr>
                      <p:cNvPr id="6" name="Object 8" hidden="1">
                        <a:extLst>
                          <a:ext uri="{FF2B5EF4-FFF2-40B4-BE49-F238E27FC236}">
                            <a16:creationId xmlns="" xmlns:a16="http://schemas.microsoft.com/office/drawing/2014/main" id="{F81E8319-762C-4D3B-A732-A6389A175913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18" y="1589"/>
                        <a:ext cx="2116" cy="15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6">
            <a:extLst>
              <a:ext uri="{FF2B5EF4-FFF2-40B4-BE49-F238E27FC236}">
                <a16:creationId xmlns="" xmlns:a16="http://schemas.microsoft.com/office/drawing/2014/main" id="{4CCBBF64-485B-4BB0-9767-3FB97E2F27B5}"/>
              </a:ext>
            </a:extLst>
          </p:cNvPr>
          <p:cNvSpPr/>
          <p:nvPr/>
        </p:nvSpPr>
        <p:spPr>
          <a:xfrm>
            <a:off x="0" y="0"/>
            <a:ext cx="457200" cy="850900"/>
          </a:xfrm>
          <a:prstGeom prst="rect">
            <a:avLst/>
          </a:prstGeom>
          <a:solidFill>
            <a:srgbClr val="FFB61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  <a:latin typeface="Georgia" panose="02040502050405020303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849987156"/>
      </p:ext>
    </p:extLst>
  </p:cSld>
  <p:clrMapOvr>
    <a:masterClrMapping/>
  </p:clrMapOvr>
  <p:transition spd="med">
    <p:fade/>
  </p:transition>
</p:sldLayout>
</file>

<file path=ppt/slideLayouts/slideLayout19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Orange B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3" hidden="1">
            <a:extLst>
              <a:ext uri="{FF2B5EF4-FFF2-40B4-BE49-F238E27FC236}">
                <a16:creationId xmlns="" xmlns:a16="http://schemas.microsoft.com/office/drawing/2014/main" id="{386C259D-1A7D-473E-BD7D-1D953D520A43}"/>
              </a:ext>
            </a:extLst>
          </p:cNvPr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2118" y="1589"/>
          <a:ext cx="2116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74314" name="think-cell Slide" r:id="rId4" imgW="360" imgH="360" progId="TCLayout.ActiveDocument.1">
                  <p:embed/>
                </p:oleObj>
              </mc:Choice>
              <mc:Fallback>
                <p:oleObj name="think-cell Slide" r:id="rId4" imgW="360" imgH="360" progId="TCLayout.ActiveDocument.1">
                  <p:embed/>
                  <p:pic>
                    <p:nvPicPr>
                      <p:cNvPr id="3" name="Object 3" hidden="1">
                        <a:extLst>
                          <a:ext uri="{FF2B5EF4-FFF2-40B4-BE49-F238E27FC236}">
                            <a16:creationId xmlns="" xmlns:a16="http://schemas.microsoft.com/office/drawing/2014/main" id="{386C259D-1A7D-473E-BD7D-1D953D520A43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18" y="1589"/>
                        <a:ext cx="2116" cy="15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Rectangle 3">
            <a:extLst>
              <a:ext uri="{FF2B5EF4-FFF2-40B4-BE49-F238E27FC236}">
                <a16:creationId xmlns="" xmlns:a16="http://schemas.microsoft.com/office/drawing/2014/main" id="{6857DDFD-EB7A-4A74-8669-D4543D5E3893}"/>
              </a:ext>
            </a:extLst>
          </p:cNvPr>
          <p:cNvSpPr/>
          <p:nvPr/>
        </p:nvSpPr>
        <p:spPr>
          <a:xfrm>
            <a:off x="0" y="849314"/>
            <a:ext cx="12192000" cy="6008687"/>
          </a:xfrm>
          <a:prstGeom prst="rect">
            <a:avLst/>
          </a:prstGeom>
          <a:solidFill>
            <a:srgbClr val="E8E8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  <a:latin typeface="Georgia" panose="02040502050405020303" pitchFamily="18" charset="0"/>
            </a:endParaRPr>
          </a:p>
        </p:txBody>
      </p:sp>
      <p:pic>
        <p:nvPicPr>
          <p:cNvPr id="5" name="Picture 7">
            <a:extLst>
              <a:ext uri="{FF2B5EF4-FFF2-40B4-BE49-F238E27FC236}">
                <a16:creationId xmlns="" xmlns:a16="http://schemas.microsoft.com/office/drawing/2014/main" id="{0F18D77A-7E15-4E28-B345-B2B8C09993C4}"/>
              </a:ext>
            </a:extLst>
          </p:cNvPr>
          <p:cNvPicPr>
            <a:picLocks noChangeAspect="1"/>
          </p:cNvPicPr>
          <p:nvPr/>
        </p:nvPicPr>
        <p:blipFill>
          <a:blip r:embed="rId6">
            <a:lum bright="-10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9017" y="6411913"/>
            <a:ext cx="2233083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>
            <a:extLst>
              <a:ext uri="{FF2B5EF4-FFF2-40B4-BE49-F238E27FC236}">
                <a16:creationId xmlns="" xmlns:a16="http://schemas.microsoft.com/office/drawing/2014/main" id="{058E9930-34AE-4A56-B3A1-A24F008506F0}"/>
              </a:ext>
            </a:extLst>
          </p:cNvPr>
          <p:cNvSpPr/>
          <p:nvPr/>
        </p:nvSpPr>
        <p:spPr>
          <a:xfrm>
            <a:off x="0" y="0"/>
            <a:ext cx="457200" cy="850900"/>
          </a:xfrm>
          <a:prstGeom prst="rect">
            <a:avLst/>
          </a:pr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  <a:latin typeface="Georgia" panose="02040502050405020303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76066510"/>
      </p:ext>
    </p:extLst>
  </p:cSld>
  <p:clrMapOvr>
    <a:masterClrMapping/>
  </p:clrMapOvr>
  <p:transition spd="med">
    <p:fade/>
  </p:transition>
</p:sldLayout>
</file>

<file path=ppt/slideLayouts/slideLayout19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Purple B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3" hidden="1">
            <a:extLst>
              <a:ext uri="{FF2B5EF4-FFF2-40B4-BE49-F238E27FC236}">
                <a16:creationId xmlns="" xmlns:a16="http://schemas.microsoft.com/office/drawing/2014/main" id="{93F43ED6-7B9F-4F6A-85E2-E7B3F6EA8B4B}"/>
              </a:ext>
            </a:extLst>
          </p:cNvPr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2118" y="1589"/>
          <a:ext cx="2116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75338" name="think-cell Slide" r:id="rId4" imgW="360" imgH="360" progId="TCLayout.ActiveDocument.1">
                  <p:embed/>
                </p:oleObj>
              </mc:Choice>
              <mc:Fallback>
                <p:oleObj name="think-cell Slide" r:id="rId4" imgW="360" imgH="360" progId="TCLayout.ActiveDocument.1">
                  <p:embed/>
                  <p:pic>
                    <p:nvPicPr>
                      <p:cNvPr id="3" name="Object 3" hidden="1">
                        <a:extLst>
                          <a:ext uri="{FF2B5EF4-FFF2-40B4-BE49-F238E27FC236}">
                            <a16:creationId xmlns="" xmlns:a16="http://schemas.microsoft.com/office/drawing/2014/main" id="{93F43ED6-7B9F-4F6A-85E2-E7B3F6EA8B4B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18" y="1589"/>
                        <a:ext cx="2116" cy="15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Rectangle 3">
            <a:extLst>
              <a:ext uri="{FF2B5EF4-FFF2-40B4-BE49-F238E27FC236}">
                <a16:creationId xmlns="" xmlns:a16="http://schemas.microsoft.com/office/drawing/2014/main" id="{8406FE17-5791-4080-A6EC-C29D1E810B71}"/>
              </a:ext>
            </a:extLst>
          </p:cNvPr>
          <p:cNvSpPr/>
          <p:nvPr/>
        </p:nvSpPr>
        <p:spPr>
          <a:xfrm>
            <a:off x="0" y="849314"/>
            <a:ext cx="12192000" cy="6008687"/>
          </a:xfrm>
          <a:prstGeom prst="rect">
            <a:avLst/>
          </a:prstGeom>
          <a:solidFill>
            <a:srgbClr val="E8E8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  <a:latin typeface="Georgia" panose="02040502050405020303" pitchFamily="18" charset="0"/>
            </a:endParaRPr>
          </a:p>
        </p:txBody>
      </p:sp>
      <p:pic>
        <p:nvPicPr>
          <p:cNvPr id="5" name="Picture 7">
            <a:extLst>
              <a:ext uri="{FF2B5EF4-FFF2-40B4-BE49-F238E27FC236}">
                <a16:creationId xmlns="" xmlns:a16="http://schemas.microsoft.com/office/drawing/2014/main" id="{3A040ABA-74C4-4A05-B5AC-97ACB7DC8617}"/>
              </a:ext>
            </a:extLst>
          </p:cNvPr>
          <p:cNvPicPr>
            <a:picLocks noChangeAspect="1"/>
          </p:cNvPicPr>
          <p:nvPr/>
        </p:nvPicPr>
        <p:blipFill>
          <a:blip r:embed="rId6">
            <a:lum bright="-10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9017" y="6411913"/>
            <a:ext cx="2233083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>
            <a:extLst>
              <a:ext uri="{FF2B5EF4-FFF2-40B4-BE49-F238E27FC236}">
                <a16:creationId xmlns="" xmlns:a16="http://schemas.microsoft.com/office/drawing/2014/main" id="{EC11CB58-5139-4BE3-B0B6-E11109CCC3FF}"/>
              </a:ext>
            </a:extLst>
          </p:cNvPr>
          <p:cNvSpPr/>
          <p:nvPr/>
        </p:nvSpPr>
        <p:spPr>
          <a:xfrm>
            <a:off x="0" y="0"/>
            <a:ext cx="457200" cy="850900"/>
          </a:xfrm>
          <a:prstGeom prst="rect">
            <a:avLst/>
          </a:prstGeom>
          <a:solidFill>
            <a:srgbClr val="6E27C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  <a:latin typeface="Georgia" panose="02040502050405020303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805812376"/>
      </p:ext>
    </p:extLst>
  </p:cSld>
  <p:clrMapOvr>
    <a:masterClrMapping/>
  </p:clrMapOvr>
  <p:transition spd="med">
    <p:fade/>
  </p:transition>
</p:sldLayout>
</file>

<file path=ppt/slideLayouts/slideLayout19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5391249"/>
      </p:ext>
    </p:extLst>
  </p:cSld>
  <p:clrMapOvr>
    <a:masterClrMapping/>
  </p:clrMapOvr>
  <p:transition spd="med">
    <p:fade/>
  </p:transition>
</p:sldLayout>
</file>

<file path=ppt/slideLayouts/slideLayout19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219200" y="1143005"/>
            <a:ext cx="9144000" cy="4297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itle Placeholder 1"/>
          <p:cNvSpPr>
            <a:spLocks noGrp="1"/>
          </p:cNvSpPr>
          <p:nvPr>
            <p:ph type="title"/>
          </p:nvPr>
        </p:nvSpPr>
        <p:spPr bwMode="auto">
          <a:xfrm>
            <a:off x="609600" y="5416550"/>
            <a:ext cx="1076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8621799"/>
      </p:ext>
    </p:extLst>
  </p:cSld>
  <p:clrMapOvr>
    <a:masterClrMapping/>
  </p:clrMapOvr>
  <p:transition spd="med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Orange" preserve="1" userDrawn="1">
  <p:cSld name="Title Orange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>
            <a:extLst>
              <a:ext uri="{FF2B5EF4-FFF2-40B4-BE49-F238E27FC236}">
                <a16:creationId xmlns="" xmlns:a16="http://schemas.microsoft.com/office/drawing/2014/main" id="{B5CC41ED-8528-44BE-B39D-E307A9435FB9}"/>
              </a:ext>
            </a:extLst>
          </p:cNvPr>
          <p:cNvCxnSpPr/>
          <p:nvPr userDrawn="1"/>
        </p:nvCxnSpPr>
        <p:spPr>
          <a:xfrm>
            <a:off x="609600" y="517525"/>
            <a:ext cx="10972800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10">
            <a:extLst>
              <a:ext uri="{FF2B5EF4-FFF2-40B4-BE49-F238E27FC236}">
                <a16:creationId xmlns="" xmlns:a16="http://schemas.microsoft.com/office/drawing/2014/main" id="{721D3785-33CE-4AB9-AEB6-BBF479F84BD8}"/>
              </a:ext>
            </a:extLst>
          </p:cNvPr>
          <p:cNvPicPr>
            <a:picLocks/>
          </p:cNvPicPr>
          <p:nvPr userDrawn="1">
            <p:custDataLst>
              <p:tags r:id="rId1"/>
            </p:custDataLst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black">
          <a:xfrm>
            <a:off x="632884" y="3455988"/>
            <a:ext cx="2040467" cy="15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137285" y="1084888"/>
            <a:ext cx="7445115" cy="2615592"/>
          </a:xfrm>
        </p:spPr>
        <p:txBody>
          <a:bodyPr>
            <a:normAutofit/>
          </a:bodyPr>
          <a:lstStyle>
            <a:lvl1pPr algn="l">
              <a:lnSpc>
                <a:spcPts val="4500"/>
              </a:lnSpc>
              <a:defRPr sz="4000" spc="20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137286" y="3838563"/>
            <a:ext cx="7453425" cy="1468760"/>
          </a:xfrm>
        </p:spPr>
        <p:txBody>
          <a:bodyPr>
            <a:normAutofit/>
          </a:bodyPr>
          <a:lstStyle>
            <a:lvl1pPr marL="0" indent="0" algn="l">
              <a:lnSpc>
                <a:spcPts val="3200"/>
              </a:lnSpc>
              <a:spcBef>
                <a:spcPts val="0"/>
              </a:spcBef>
              <a:spcAft>
                <a:spcPts val="0"/>
              </a:spcAft>
              <a:buNone/>
              <a:defRPr sz="28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  <p:sp>
        <p:nvSpPr>
          <p:cNvPr id="8" name="Text Placeholder 5"/>
          <p:cNvSpPr>
            <a:spLocks noGrp="1"/>
          </p:cNvSpPr>
          <p:nvPr>
            <p:ph type="body" sz="quarter" idx="12"/>
          </p:nvPr>
        </p:nvSpPr>
        <p:spPr>
          <a:xfrm>
            <a:off x="4138627" y="198164"/>
            <a:ext cx="5125725" cy="180000"/>
          </a:xfrm>
        </p:spPr>
        <p:txBody>
          <a:bodyPr anchor="ctr">
            <a:noAutofit/>
          </a:bodyPr>
          <a:lstStyle>
            <a:lvl1pPr marL="0" indent="0">
              <a:buNone/>
              <a:defRPr sz="10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3">
            <a:extLst>
              <a:ext uri="{FF2B5EF4-FFF2-40B4-BE49-F238E27FC236}">
                <a16:creationId xmlns="" xmlns:a16="http://schemas.microsoft.com/office/drawing/2014/main" id="{94532729-F6C6-449B-B4AD-2BB32BDE01FD}"/>
              </a:ext>
            </a:extLst>
          </p:cNvPr>
          <p:cNvSpPr>
            <a:spLocks noGrp="1"/>
          </p:cNvSpPr>
          <p:nvPr>
            <p:ph type="dt" sz="half" idx="13"/>
          </p:nvPr>
        </p:nvSpPr>
        <p:spPr>
          <a:xfrm>
            <a:off x="9264651" y="198439"/>
            <a:ext cx="2317749" cy="179387"/>
          </a:xfrm>
        </p:spPr>
        <p:txBody>
          <a:bodyPr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10" name="Slide Number Placeholder 2">
            <a:extLst>
              <a:ext uri="{FF2B5EF4-FFF2-40B4-BE49-F238E27FC236}">
                <a16:creationId xmlns="" xmlns:a16="http://schemas.microsoft.com/office/drawing/2014/main" id="{98E7DE68-E317-48D8-998F-2AEA2F5DE33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276711" y="6303011"/>
            <a:ext cx="649224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8D41D1-7DF1-4ADD-BD6A-1DB65DA7EEB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0567151"/>
      </p:ext>
    </p:extLst>
  </p:cSld>
  <p:clrMapOvr>
    <a:masterClrMapping/>
  </p:clrMapOvr>
  <p:transition spd="med">
    <p:fade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Quote Dark Blue" preserve="1" userDrawn="1">
  <p:cSld name="Quote Dark Blue">
    <p:bg>
      <p:bgPr>
        <a:solidFill>
          <a:srgbClr val="150F9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>
            <a:extLst>
              <a:ext uri="{FF2B5EF4-FFF2-40B4-BE49-F238E27FC236}">
                <a16:creationId xmlns="" xmlns:a16="http://schemas.microsoft.com/office/drawing/2014/main" id="{4E1D2DF3-8756-4C0C-BBAD-B4A5277AEEA9}"/>
              </a:ext>
            </a:extLst>
          </p:cNvPr>
          <p:cNvCxnSpPr/>
          <p:nvPr userDrawn="1"/>
        </p:nvCxnSpPr>
        <p:spPr>
          <a:xfrm>
            <a:off x="609600" y="517525"/>
            <a:ext cx="10972800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10">
            <a:extLst>
              <a:ext uri="{FF2B5EF4-FFF2-40B4-BE49-F238E27FC236}">
                <a16:creationId xmlns="" xmlns:a16="http://schemas.microsoft.com/office/drawing/2014/main" id="{698D766E-9ABA-41CD-B2A8-4FEDAAC7470E}"/>
              </a:ext>
            </a:extLst>
          </p:cNvPr>
          <p:cNvPicPr>
            <a:picLocks/>
          </p:cNvPicPr>
          <p:nvPr userDrawn="1">
            <p:custDataLst>
              <p:tags r:id="rId1"/>
            </p:custDataLst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black">
          <a:xfrm>
            <a:off x="632885" y="6454776"/>
            <a:ext cx="1663700" cy="130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4146551" y="1435620"/>
            <a:ext cx="5990167" cy="3371056"/>
          </a:xfrm>
        </p:spPr>
        <p:txBody>
          <a:bodyPr anchor="b">
            <a:normAutofit/>
          </a:bodyPr>
          <a:lstStyle>
            <a:lvl1pPr marL="0" indent="0">
              <a:lnSpc>
                <a:spcPts val="2300"/>
              </a:lnSpc>
              <a:spcAft>
                <a:spcPts val="0"/>
              </a:spcAft>
              <a:buNone/>
              <a:defRPr sz="2200" spc="2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Date Placeholder 4">
            <a:extLst>
              <a:ext uri="{FF2B5EF4-FFF2-40B4-BE49-F238E27FC236}">
                <a16:creationId xmlns="" xmlns:a16="http://schemas.microsoft.com/office/drawing/2014/main" id="{3852AC40-F0F0-4682-A5E2-DD7B449AFADB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7" name="Footer Placeholder 5">
            <a:extLst>
              <a:ext uri="{FF2B5EF4-FFF2-40B4-BE49-F238E27FC236}">
                <a16:creationId xmlns="" xmlns:a16="http://schemas.microsoft.com/office/drawing/2014/main" id="{DF6C3CB4-3CFA-46DD-A7FE-07FA83B910EB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 dirty="0"/>
              <a:t>Confidential and Proprietary Information of Chubb Personal Risk Services. Do Not Distribute.</a:t>
            </a:r>
            <a:endParaRPr lang="en-GB" dirty="0"/>
          </a:p>
        </p:txBody>
      </p:sp>
      <p:sp>
        <p:nvSpPr>
          <p:cNvPr id="8" name="Slide Number Placeholder 6">
            <a:extLst>
              <a:ext uri="{FF2B5EF4-FFF2-40B4-BE49-F238E27FC236}">
                <a16:creationId xmlns="" xmlns:a16="http://schemas.microsoft.com/office/drawing/2014/main" id="{E9C28605-D1E7-4DE4-8047-B16816A6ECFB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15C589FF-53E9-46D4-9211-C3EA381352F9}" type="slidenum">
              <a:rPr lang="en-GB" altLang="en-US" smtClean="0"/>
              <a:pPr/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3193550596"/>
      </p:ext>
    </p:extLst>
  </p:cSld>
  <p:clrMapOvr>
    <a:masterClrMapping/>
  </p:clrMapOvr>
  <p:transition spd="med">
    <p:fade/>
  </p:transition>
</p:sldLayout>
</file>

<file path=ppt/slideLayouts/slideLayout20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355901131"/>
      </p:ext>
    </p:extLst>
  </p:cSld>
  <p:clrMapOvr>
    <a:masterClrMapping/>
  </p:clrMapOvr>
  <p:transition spd="med">
    <p:fade/>
  </p:transition>
</p:sldLayout>
</file>

<file path=ppt/slideLayouts/slideLayout20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Turquoise" preserve="1">
  <p:cSld name="Title Turquois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>
            <a:extLst>
              <a:ext uri="{FF2B5EF4-FFF2-40B4-BE49-F238E27FC236}">
                <a16:creationId xmlns="" xmlns:a16="http://schemas.microsoft.com/office/drawing/2014/main" id="{7BE98E0F-C337-4213-9DDF-0F6312FE27DB}"/>
              </a:ext>
            </a:extLst>
          </p:cNvPr>
          <p:cNvCxnSpPr/>
          <p:nvPr/>
        </p:nvCxnSpPr>
        <p:spPr>
          <a:xfrm>
            <a:off x="609600" y="517525"/>
            <a:ext cx="10972800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10">
            <a:extLst>
              <a:ext uri="{FF2B5EF4-FFF2-40B4-BE49-F238E27FC236}">
                <a16:creationId xmlns="" xmlns:a16="http://schemas.microsoft.com/office/drawing/2014/main" id="{5555B636-1FBE-4E4D-8706-7EED003A80F2}"/>
              </a:ext>
            </a:extLst>
          </p:cNvPr>
          <p:cNvPicPr>
            <a:picLocks/>
          </p:cNvPicPr>
          <p:nvPr>
            <p:custDataLst>
              <p:tags r:id="rId1"/>
            </p:custDataLst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black">
          <a:xfrm>
            <a:off x="632884" y="3455988"/>
            <a:ext cx="2040467" cy="15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137285" y="1084888"/>
            <a:ext cx="7445115" cy="2615592"/>
          </a:xfrm>
        </p:spPr>
        <p:txBody>
          <a:bodyPr>
            <a:normAutofit/>
          </a:bodyPr>
          <a:lstStyle>
            <a:lvl1pPr algn="l">
              <a:lnSpc>
                <a:spcPts val="4500"/>
              </a:lnSpc>
              <a:defRPr sz="4000" spc="20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137286" y="3838563"/>
            <a:ext cx="7453425" cy="1468760"/>
          </a:xfrm>
        </p:spPr>
        <p:txBody>
          <a:bodyPr>
            <a:normAutofit/>
          </a:bodyPr>
          <a:lstStyle>
            <a:lvl1pPr marL="0" indent="0" algn="l">
              <a:lnSpc>
                <a:spcPts val="3200"/>
              </a:lnSpc>
              <a:spcBef>
                <a:spcPts val="0"/>
              </a:spcBef>
              <a:spcAft>
                <a:spcPts val="0"/>
              </a:spcAft>
              <a:buNone/>
              <a:defRPr sz="28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2"/>
          </p:nvPr>
        </p:nvSpPr>
        <p:spPr>
          <a:xfrm>
            <a:off x="4138627" y="198164"/>
            <a:ext cx="5125725" cy="180000"/>
          </a:xfrm>
        </p:spPr>
        <p:txBody>
          <a:bodyPr anchor="ctr">
            <a:noAutofit/>
          </a:bodyPr>
          <a:lstStyle>
            <a:lvl1pPr marL="0" indent="0">
              <a:buNone/>
              <a:defRPr sz="10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Date Placeholder 3">
            <a:extLst>
              <a:ext uri="{FF2B5EF4-FFF2-40B4-BE49-F238E27FC236}">
                <a16:creationId xmlns="" xmlns:a16="http://schemas.microsoft.com/office/drawing/2014/main" id="{DEAC5DEC-8566-4C65-88CB-BF53D21A29D6}"/>
              </a:ext>
            </a:extLst>
          </p:cNvPr>
          <p:cNvSpPr>
            <a:spLocks noGrp="1"/>
          </p:cNvSpPr>
          <p:nvPr>
            <p:ph type="dt" sz="half" idx="13"/>
          </p:nvPr>
        </p:nvSpPr>
        <p:spPr>
          <a:xfrm>
            <a:off x="9264651" y="198439"/>
            <a:ext cx="2317749" cy="179387"/>
          </a:xfrm>
        </p:spPr>
        <p:txBody>
          <a:bodyPr anchor="ctr"/>
          <a:lstStyle>
            <a:lvl1pPr algn="r">
              <a:defRPr sz="1000">
                <a:solidFill>
                  <a:prstClr val="white"/>
                </a:solidFill>
              </a:defRPr>
            </a:lvl1pPr>
          </a:lstStyle>
          <a:p>
            <a:pPr>
              <a:defRPr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77706384"/>
      </p:ext>
    </p:extLst>
  </p:cSld>
  <p:clrMapOvr>
    <a:masterClrMapping/>
  </p:clrMapOvr>
  <p:transition spd="med">
    <p:fade/>
  </p:transition>
</p:sldLayout>
</file>

<file path=ppt/slideLayouts/slideLayout20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Orange" preserve="1">
  <p:cSld name="Title Orange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>
            <a:extLst>
              <a:ext uri="{FF2B5EF4-FFF2-40B4-BE49-F238E27FC236}">
                <a16:creationId xmlns="" xmlns:a16="http://schemas.microsoft.com/office/drawing/2014/main" id="{D5EF399A-0BB1-4C86-A821-CE2F247B0CA2}"/>
              </a:ext>
            </a:extLst>
          </p:cNvPr>
          <p:cNvCxnSpPr/>
          <p:nvPr/>
        </p:nvCxnSpPr>
        <p:spPr>
          <a:xfrm>
            <a:off x="609600" y="517525"/>
            <a:ext cx="10972800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10">
            <a:extLst>
              <a:ext uri="{FF2B5EF4-FFF2-40B4-BE49-F238E27FC236}">
                <a16:creationId xmlns="" xmlns:a16="http://schemas.microsoft.com/office/drawing/2014/main" id="{80187F4A-BFED-49FD-B529-05FB644AC8FB}"/>
              </a:ext>
            </a:extLst>
          </p:cNvPr>
          <p:cNvPicPr>
            <a:picLocks/>
          </p:cNvPicPr>
          <p:nvPr>
            <p:custDataLst>
              <p:tags r:id="rId1"/>
            </p:custDataLst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black">
          <a:xfrm>
            <a:off x="632884" y="3455988"/>
            <a:ext cx="2040467" cy="15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137285" y="1084888"/>
            <a:ext cx="7445115" cy="2615592"/>
          </a:xfrm>
        </p:spPr>
        <p:txBody>
          <a:bodyPr>
            <a:normAutofit/>
          </a:bodyPr>
          <a:lstStyle>
            <a:lvl1pPr algn="l">
              <a:lnSpc>
                <a:spcPts val="4500"/>
              </a:lnSpc>
              <a:defRPr sz="4000" spc="20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137286" y="3838563"/>
            <a:ext cx="7453425" cy="1468760"/>
          </a:xfrm>
        </p:spPr>
        <p:txBody>
          <a:bodyPr>
            <a:normAutofit/>
          </a:bodyPr>
          <a:lstStyle>
            <a:lvl1pPr marL="0" indent="0" algn="l">
              <a:lnSpc>
                <a:spcPts val="3200"/>
              </a:lnSpc>
              <a:spcBef>
                <a:spcPts val="0"/>
              </a:spcBef>
              <a:spcAft>
                <a:spcPts val="0"/>
              </a:spcAft>
              <a:buNone/>
              <a:defRPr sz="28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  <p:sp>
        <p:nvSpPr>
          <p:cNvPr id="8" name="Text Placeholder 5"/>
          <p:cNvSpPr>
            <a:spLocks noGrp="1"/>
          </p:cNvSpPr>
          <p:nvPr>
            <p:ph type="body" sz="quarter" idx="12"/>
          </p:nvPr>
        </p:nvSpPr>
        <p:spPr>
          <a:xfrm>
            <a:off x="4138627" y="198164"/>
            <a:ext cx="5125725" cy="180000"/>
          </a:xfrm>
        </p:spPr>
        <p:txBody>
          <a:bodyPr anchor="ctr">
            <a:noAutofit/>
          </a:bodyPr>
          <a:lstStyle>
            <a:lvl1pPr marL="0" indent="0">
              <a:buNone/>
              <a:defRPr sz="10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Date Placeholder 3">
            <a:extLst>
              <a:ext uri="{FF2B5EF4-FFF2-40B4-BE49-F238E27FC236}">
                <a16:creationId xmlns="" xmlns:a16="http://schemas.microsoft.com/office/drawing/2014/main" id="{C62E0656-BF52-4A46-ABFD-ADBAD30B2265}"/>
              </a:ext>
            </a:extLst>
          </p:cNvPr>
          <p:cNvSpPr>
            <a:spLocks noGrp="1"/>
          </p:cNvSpPr>
          <p:nvPr>
            <p:ph type="dt" sz="half" idx="13"/>
          </p:nvPr>
        </p:nvSpPr>
        <p:spPr>
          <a:xfrm>
            <a:off x="9264651" y="198439"/>
            <a:ext cx="2317749" cy="179387"/>
          </a:xfrm>
        </p:spPr>
        <p:txBody>
          <a:bodyPr/>
          <a:lstStyle>
            <a:lvl1pPr algn="r">
              <a:defRPr sz="1000">
                <a:solidFill>
                  <a:prstClr val="white"/>
                </a:solidFill>
              </a:defRPr>
            </a:lvl1pPr>
          </a:lstStyle>
          <a:p>
            <a:pPr>
              <a:defRPr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89961902"/>
      </p:ext>
    </p:extLst>
  </p:cSld>
  <p:clrMapOvr>
    <a:masterClrMapping/>
  </p:clrMapOvr>
  <p:transition spd="med">
    <p:fade/>
  </p:transition>
</p:sldLayout>
</file>

<file path=ppt/slideLayouts/slideLayout20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Purple" preserve="1">
  <p:cSld name="Title Purple">
    <p:bg>
      <p:bgPr>
        <a:solidFill>
          <a:srgbClr val="6E27C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>
            <a:extLst>
              <a:ext uri="{FF2B5EF4-FFF2-40B4-BE49-F238E27FC236}">
                <a16:creationId xmlns="" xmlns:a16="http://schemas.microsoft.com/office/drawing/2014/main" id="{A35CD711-07DB-4A98-A646-69C5C0EB26E5}"/>
              </a:ext>
            </a:extLst>
          </p:cNvPr>
          <p:cNvCxnSpPr/>
          <p:nvPr/>
        </p:nvCxnSpPr>
        <p:spPr>
          <a:xfrm>
            <a:off x="609600" y="517525"/>
            <a:ext cx="10972800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10">
            <a:extLst>
              <a:ext uri="{FF2B5EF4-FFF2-40B4-BE49-F238E27FC236}">
                <a16:creationId xmlns="" xmlns:a16="http://schemas.microsoft.com/office/drawing/2014/main" id="{731EE352-AD44-49AE-8F8B-62BFD0621F04}"/>
              </a:ext>
            </a:extLst>
          </p:cNvPr>
          <p:cNvPicPr>
            <a:picLocks/>
          </p:cNvPicPr>
          <p:nvPr>
            <p:custDataLst>
              <p:tags r:id="rId1"/>
            </p:custDataLst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black">
          <a:xfrm>
            <a:off x="632884" y="3455988"/>
            <a:ext cx="2040467" cy="15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137285" y="1084888"/>
            <a:ext cx="7445115" cy="2615592"/>
          </a:xfrm>
        </p:spPr>
        <p:txBody>
          <a:bodyPr>
            <a:normAutofit/>
          </a:bodyPr>
          <a:lstStyle>
            <a:lvl1pPr algn="l">
              <a:lnSpc>
                <a:spcPts val="4500"/>
              </a:lnSpc>
              <a:defRPr sz="4000" spc="20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137286" y="3838563"/>
            <a:ext cx="7453425" cy="1468760"/>
          </a:xfrm>
        </p:spPr>
        <p:txBody>
          <a:bodyPr>
            <a:normAutofit/>
          </a:bodyPr>
          <a:lstStyle>
            <a:lvl1pPr marL="0" indent="0" algn="l">
              <a:lnSpc>
                <a:spcPts val="3200"/>
              </a:lnSpc>
              <a:spcBef>
                <a:spcPts val="0"/>
              </a:spcBef>
              <a:spcAft>
                <a:spcPts val="0"/>
              </a:spcAft>
              <a:buNone/>
              <a:defRPr sz="28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  <p:sp>
        <p:nvSpPr>
          <p:cNvPr id="8" name="Text Placeholder 5"/>
          <p:cNvSpPr>
            <a:spLocks noGrp="1"/>
          </p:cNvSpPr>
          <p:nvPr>
            <p:ph type="body" sz="quarter" idx="12"/>
          </p:nvPr>
        </p:nvSpPr>
        <p:spPr>
          <a:xfrm>
            <a:off x="4138627" y="198164"/>
            <a:ext cx="5125725" cy="180000"/>
          </a:xfrm>
        </p:spPr>
        <p:txBody>
          <a:bodyPr anchor="ctr">
            <a:noAutofit/>
          </a:bodyPr>
          <a:lstStyle>
            <a:lvl1pPr marL="0" indent="0">
              <a:buNone/>
              <a:defRPr sz="10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Date Placeholder 3">
            <a:extLst>
              <a:ext uri="{FF2B5EF4-FFF2-40B4-BE49-F238E27FC236}">
                <a16:creationId xmlns="" xmlns:a16="http://schemas.microsoft.com/office/drawing/2014/main" id="{218FCCB0-C25B-432D-8B6A-86314DE45665}"/>
              </a:ext>
            </a:extLst>
          </p:cNvPr>
          <p:cNvSpPr>
            <a:spLocks noGrp="1"/>
          </p:cNvSpPr>
          <p:nvPr>
            <p:ph type="dt" sz="half" idx="13"/>
          </p:nvPr>
        </p:nvSpPr>
        <p:spPr>
          <a:xfrm>
            <a:off x="9264651" y="198439"/>
            <a:ext cx="2317749" cy="179387"/>
          </a:xfrm>
        </p:spPr>
        <p:txBody>
          <a:bodyPr/>
          <a:lstStyle>
            <a:lvl1pPr algn="r">
              <a:defRPr sz="1000">
                <a:solidFill>
                  <a:prstClr val="white"/>
                </a:solidFill>
              </a:defRPr>
            </a:lvl1pPr>
          </a:lstStyle>
          <a:p>
            <a:pPr>
              <a:defRPr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80569546"/>
      </p:ext>
    </p:extLst>
  </p:cSld>
  <p:clrMapOvr>
    <a:masterClrMapping/>
  </p:clrMapOvr>
  <p:transition spd="med">
    <p:fade/>
  </p:transition>
</p:sldLayout>
</file>

<file path=ppt/slideLayouts/slideLayout20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Yellow" preserve="1">
  <p:cSld name="Title Yellow">
    <p:bg>
      <p:bgPr>
        <a:solidFill>
          <a:srgbClr val="FFB61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>
            <a:extLst>
              <a:ext uri="{FF2B5EF4-FFF2-40B4-BE49-F238E27FC236}">
                <a16:creationId xmlns="" xmlns:a16="http://schemas.microsoft.com/office/drawing/2014/main" id="{D382BEE7-C52E-42C4-B3B2-98FF7ECFA0A6}"/>
              </a:ext>
            </a:extLst>
          </p:cNvPr>
          <p:cNvCxnSpPr/>
          <p:nvPr/>
        </p:nvCxnSpPr>
        <p:spPr>
          <a:xfrm>
            <a:off x="609600" y="517525"/>
            <a:ext cx="10972800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10">
            <a:extLst>
              <a:ext uri="{FF2B5EF4-FFF2-40B4-BE49-F238E27FC236}">
                <a16:creationId xmlns="" xmlns:a16="http://schemas.microsoft.com/office/drawing/2014/main" id="{A5169B4A-BFDB-445F-9462-758F4C311EEB}"/>
              </a:ext>
            </a:extLst>
          </p:cNvPr>
          <p:cNvPicPr>
            <a:picLocks/>
          </p:cNvPicPr>
          <p:nvPr>
            <p:custDataLst>
              <p:tags r:id="rId1"/>
            </p:custDataLst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black">
          <a:xfrm>
            <a:off x="632884" y="3455988"/>
            <a:ext cx="2040467" cy="15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137285" y="1084888"/>
            <a:ext cx="7445115" cy="2615592"/>
          </a:xfrm>
        </p:spPr>
        <p:txBody>
          <a:bodyPr>
            <a:normAutofit/>
          </a:bodyPr>
          <a:lstStyle>
            <a:lvl1pPr algn="l">
              <a:lnSpc>
                <a:spcPts val="4500"/>
              </a:lnSpc>
              <a:defRPr sz="4000" spc="20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137286" y="3838563"/>
            <a:ext cx="7453425" cy="1468760"/>
          </a:xfrm>
        </p:spPr>
        <p:txBody>
          <a:bodyPr>
            <a:normAutofit/>
          </a:bodyPr>
          <a:lstStyle>
            <a:lvl1pPr marL="0" indent="0" algn="l">
              <a:lnSpc>
                <a:spcPts val="3200"/>
              </a:lnSpc>
              <a:spcBef>
                <a:spcPts val="0"/>
              </a:spcBef>
              <a:spcAft>
                <a:spcPts val="0"/>
              </a:spcAft>
              <a:buNone/>
              <a:defRPr sz="28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  <p:sp>
        <p:nvSpPr>
          <p:cNvPr id="8" name="Text Placeholder 5"/>
          <p:cNvSpPr>
            <a:spLocks noGrp="1"/>
          </p:cNvSpPr>
          <p:nvPr>
            <p:ph type="body" sz="quarter" idx="12"/>
          </p:nvPr>
        </p:nvSpPr>
        <p:spPr>
          <a:xfrm>
            <a:off x="4138627" y="198164"/>
            <a:ext cx="5125725" cy="180000"/>
          </a:xfrm>
        </p:spPr>
        <p:txBody>
          <a:bodyPr anchor="ctr">
            <a:noAutofit/>
          </a:bodyPr>
          <a:lstStyle>
            <a:lvl1pPr marL="0" indent="0">
              <a:buNone/>
              <a:defRPr sz="10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Date Placeholder 3">
            <a:extLst>
              <a:ext uri="{FF2B5EF4-FFF2-40B4-BE49-F238E27FC236}">
                <a16:creationId xmlns="" xmlns:a16="http://schemas.microsoft.com/office/drawing/2014/main" id="{F4EECDAD-084C-4B56-A5D1-3F2B12679D2A}"/>
              </a:ext>
            </a:extLst>
          </p:cNvPr>
          <p:cNvSpPr>
            <a:spLocks noGrp="1"/>
          </p:cNvSpPr>
          <p:nvPr>
            <p:ph type="dt" sz="half" idx="13"/>
          </p:nvPr>
        </p:nvSpPr>
        <p:spPr>
          <a:xfrm>
            <a:off x="9264651" y="198439"/>
            <a:ext cx="2317749" cy="179387"/>
          </a:xfrm>
        </p:spPr>
        <p:txBody>
          <a:bodyPr/>
          <a:lstStyle>
            <a:lvl1pPr algn="r">
              <a:defRPr sz="1000">
                <a:solidFill>
                  <a:prstClr val="white"/>
                </a:solidFill>
              </a:defRPr>
            </a:lvl1pPr>
          </a:lstStyle>
          <a:p>
            <a:pPr>
              <a:defRPr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24617178"/>
      </p:ext>
    </p:extLst>
  </p:cSld>
  <p:clrMapOvr>
    <a:masterClrMapping/>
  </p:clrMapOvr>
  <p:transition spd="med">
    <p:fade/>
  </p:transition>
</p:sldLayout>
</file>

<file path=ppt/slideLayouts/slideLayout20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Magenta" preserve="1">
  <p:cSld name="Title Magenta">
    <p:bg>
      <p:bgPr>
        <a:solidFill>
          <a:srgbClr val="FF019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>
            <a:extLst>
              <a:ext uri="{FF2B5EF4-FFF2-40B4-BE49-F238E27FC236}">
                <a16:creationId xmlns="" xmlns:a16="http://schemas.microsoft.com/office/drawing/2014/main" id="{E324D519-1CBE-44AC-948E-121A44DC3058}"/>
              </a:ext>
            </a:extLst>
          </p:cNvPr>
          <p:cNvCxnSpPr/>
          <p:nvPr/>
        </p:nvCxnSpPr>
        <p:spPr>
          <a:xfrm>
            <a:off x="609600" y="517525"/>
            <a:ext cx="10972800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10">
            <a:extLst>
              <a:ext uri="{FF2B5EF4-FFF2-40B4-BE49-F238E27FC236}">
                <a16:creationId xmlns="" xmlns:a16="http://schemas.microsoft.com/office/drawing/2014/main" id="{9BEA1AE4-9AB3-43DD-81E2-7E77FC2D6D19}"/>
              </a:ext>
            </a:extLst>
          </p:cNvPr>
          <p:cNvPicPr>
            <a:picLocks/>
          </p:cNvPicPr>
          <p:nvPr>
            <p:custDataLst>
              <p:tags r:id="rId1"/>
            </p:custDataLst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black">
          <a:xfrm>
            <a:off x="632884" y="3455988"/>
            <a:ext cx="2040467" cy="15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137285" y="1084888"/>
            <a:ext cx="7445115" cy="2615592"/>
          </a:xfrm>
        </p:spPr>
        <p:txBody>
          <a:bodyPr>
            <a:normAutofit/>
          </a:bodyPr>
          <a:lstStyle>
            <a:lvl1pPr algn="l">
              <a:lnSpc>
                <a:spcPts val="4500"/>
              </a:lnSpc>
              <a:defRPr sz="4000" spc="20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137286" y="3838563"/>
            <a:ext cx="7453425" cy="1468760"/>
          </a:xfrm>
        </p:spPr>
        <p:txBody>
          <a:bodyPr>
            <a:normAutofit/>
          </a:bodyPr>
          <a:lstStyle>
            <a:lvl1pPr marL="0" indent="0" algn="l">
              <a:lnSpc>
                <a:spcPts val="3200"/>
              </a:lnSpc>
              <a:spcBef>
                <a:spcPts val="0"/>
              </a:spcBef>
              <a:spcAft>
                <a:spcPts val="0"/>
              </a:spcAft>
              <a:buNone/>
              <a:defRPr sz="28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  <p:sp>
        <p:nvSpPr>
          <p:cNvPr id="8" name="Text Placeholder 5"/>
          <p:cNvSpPr>
            <a:spLocks noGrp="1"/>
          </p:cNvSpPr>
          <p:nvPr>
            <p:ph type="body" sz="quarter" idx="12"/>
          </p:nvPr>
        </p:nvSpPr>
        <p:spPr>
          <a:xfrm>
            <a:off x="4138627" y="198164"/>
            <a:ext cx="5125725" cy="180000"/>
          </a:xfrm>
        </p:spPr>
        <p:txBody>
          <a:bodyPr anchor="ctr">
            <a:noAutofit/>
          </a:bodyPr>
          <a:lstStyle>
            <a:lvl1pPr marL="0" indent="0">
              <a:buNone/>
              <a:defRPr sz="10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Date Placeholder 3">
            <a:extLst>
              <a:ext uri="{FF2B5EF4-FFF2-40B4-BE49-F238E27FC236}">
                <a16:creationId xmlns="" xmlns:a16="http://schemas.microsoft.com/office/drawing/2014/main" id="{9C8606CB-736D-4251-898B-6921A6ECF045}"/>
              </a:ext>
            </a:extLst>
          </p:cNvPr>
          <p:cNvSpPr>
            <a:spLocks noGrp="1"/>
          </p:cNvSpPr>
          <p:nvPr>
            <p:ph type="dt" sz="half" idx="13"/>
          </p:nvPr>
        </p:nvSpPr>
        <p:spPr>
          <a:xfrm>
            <a:off x="9264651" y="198439"/>
            <a:ext cx="2317749" cy="179387"/>
          </a:xfrm>
        </p:spPr>
        <p:txBody>
          <a:bodyPr/>
          <a:lstStyle>
            <a:lvl1pPr algn="r">
              <a:defRPr sz="1000">
                <a:solidFill>
                  <a:prstClr val="white"/>
                </a:solidFill>
              </a:defRPr>
            </a:lvl1pPr>
          </a:lstStyle>
          <a:p>
            <a:pPr>
              <a:defRPr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47595845"/>
      </p:ext>
    </p:extLst>
  </p:cSld>
  <p:clrMapOvr>
    <a:masterClrMapping/>
  </p:clrMapOvr>
  <p:transition spd="med">
    <p:fade/>
  </p:transition>
</p:sldLayout>
</file>

<file path=ppt/slideLayouts/slideLayout20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Dark Blue" preserve="1">
  <p:cSld name="Title Dark Blue">
    <p:bg>
      <p:bgPr>
        <a:solidFill>
          <a:srgbClr val="150F9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>
            <a:extLst>
              <a:ext uri="{FF2B5EF4-FFF2-40B4-BE49-F238E27FC236}">
                <a16:creationId xmlns="" xmlns:a16="http://schemas.microsoft.com/office/drawing/2014/main" id="{8291327B-4120-42AA-A56E-F78C5A3D3974}"/>
              </a:ext>
            </a:extLst>
          </p:cNvPr>
          <p:cNvCxnSpPr/>
          <p:nvPr/>
        </p:nvCxnSpPr>
        <p:spPr>
          <a:xfrm>
            <a:off x="609600" y="517525"/>
            <a:ext cx="10972800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10">
            <a:extLst>
              <a:ext uri="{FF2B5EF4-FFF2-40B4-BE49-F238E27FC236}">
                <a16:creationId xmlns="" xmlns:a16="http://schemas.microsoft.com/office/drawing/2014/main" id="{C76153AD-A429-421D-9A09-E4DBF1ECF42A}"/>
              </a:ext>
            </a:extLst>
          </p:cNvPr>
          <p:cNvPicPr>
            <a:picLocks/>
          </p:cNvPicPr>
          <p:nvPr>
            <p:custDataLst>
              <p:tags r:id="rId1"/>
            </p:custDataLst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black">
          <a:xfrm>
            <a:off x="632884" y="3455988"/>
            <a:ext cx="2040467" cy="15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137285" y="1084888"/>
            <a:ext cx="7445115" cy="2615592"/>
          </a:xfrm>
        </p:spPr>
        <p:txBody>
          <a:bodyPr>
            <a:normAutofit/>
          </a:bodyPr>
          <a:lstStyle>
            <a:lvl1pPr algn="l">
              <a:lnSpc>
                <a:spcPts val="4500"/>
              </a:lnSpc>
              <a:defRPr sz="4000" spc="20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137286" y="3838563"/>
            <a:ext cx="7453425" cy="1468760"/>
          </a:xfrm>
        </p:spPr>
        <p:txBody>
          <a:bodyPr>
            <a:normAutofit/>
          </a:bodyPr>
          <a:lstStyle>
            <a:lvl1pPr marL="0" indent="0" algn="l">
              <a:lnSpc>
                <a:spcPts val="3200"/>
              </a:lnSpc>
              <a:spcBef>
                <a:spcPts val="0"/>
              </a:spcBef>
              <a:spcAft>
                <a:spcPts val="0"/>
              </a:spcAft>
              <a:buNone/>
              <a:defRPr sz="28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  <p:sp>
        <p:nvSpPr>
          <p:cNvPr id="8" name="Text Placeholder 5"/>
          <p:cNvSpPr>
            <a:spLocks noGrp="1"/>
          </p:cNvSpPr>
          <p:nvPr>
            <p:ph type="body" sz="quarter" idx="12"/>
          </p:nvPr>
        </p:nvSpPr>
        <p:spPr>
          <a:xfrm>
            <a:off x="4138627" y="198164"/>
            <a:ext cx="5125725" cy="180000"/>
          </a:xfrm>
        </p:spPr>
        <p:txBody>
          <a:bodyPr anchor="ctr">
            <a:noAutofit/>
          </a:bodyPr>
          <a:lstStyle>
            <a:lvl1pPr marL="0" indent="0">
              <a:buNone/>
              <a:defRPr sz="10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Date Placeholder 3">
            <a:extLst>
              <a:ext uri="{FF2B5EF4-FFF2-40B4-BE49-F238E27FC236}">
                <a16:creationId xmlns="" xmlns:a16="http://schemas.microsoft.com/office/drawing/2014/main" id="{C817C109-2015-4CDC-BEE6-EA4166B11C76}"/>
              </a:ext>
            </a:extLst>
          </p:cNvPr>
          <p:cNvSpPr>
            <a:spLocks noGrp="1"/>
          </p:cNvSpPr>
          <p:nvPr>
            <p:ph type="dt" sz="half" idx="13"/>
          </p:nvPr>
        </p:nvSpPr>
        <p:spPr>
          <a:xfrm>
            <a:off x="9264651" y="198439"/>
            <a:ext cx="2317749" cy="179387"/>
          </a:xfrm>
        </p:spPr>
        <p:txBody>
          <a:bodyPr/>
          <a:lstStyle>
            <a:lvl1pPr algn="r">
              <a:defRPr sz="1000">
                <a:solidFill>
                  <a:prstClr val="white"/>
                </a:solidFill>
              </a:defRPr>
            </a:lvl1pPr>
          </a:lstStyle>
          <a:p>
            <a:pPr>
              <a:defRPr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59126390"/>
      </p:ext>
    </p:extLst>
  </p:cSld>
  <p:clrMapOvr>
    <a:masterClrMapping/>
  </p:clrMapOvr>
  <p:transition spd="med">
    <p:fade/>
  </p:transition>
</p:sldLayout>
</file>

<file path=ppt/slideLayouts/slideLayout20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Red" preserve="1">
  <p:cSld name="Title Red">
    <p:bg>
      <p:bgPr>
        <a:solidFill>
          <a:srgbClr val="F1352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>
            <a:extLst>
              <a:ext uri="{FF2B5EF4-FFF2-40B4-BE49-F238E27FC236}">
                <a16:creationId xmlns="" xmlns:a16="http://schemas.microsoft.com/office/drawing/2014/main" id="{5B8F4A7B-BF06-4689-9F04-2F190ED7F595}"/>
              </a:ext>
            </a:extLst>
          </p:cNvPr>
          <p:cNvCxnSpPr/>
          <p:nvPr/>
        </p:nvCxnSpPr>
        <p:spPr>
          <a:xfrm>
            <a:off x="609600" y="517525"/>
            <a:ext cx="10972800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10">
            <a:extLst>
              <a:ext uri="{FF2B5EF4-FFF2-40B4-BE49-F238E27FC236}">
                <a16:creationId xmlns="" xmlns:a16="http://schemas.microsoft.com/office/drawing/2014/main" id="{A7EDDE59-A188-4A64-94CE-00B86466C1AB}"/>
              </a:ext>
            </a:extLst>
          </p:cNvPr>
          <p:cNvPicPr>
            <a:picLocks/>
          </p:cNvPicPr>
          <p:nvPr>
            <p:custDataLst>
              <p:tags r:id="rId1"/>
            </p:custDataLst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black">
          <a:xfrm>
            <a:off x="632884" y="3455988"/>
            <a:ext cx="2040467" cy="15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137285" y="1084888"/>
            <a:ext cx="7445115" cy="2615592"/>
          </a:xfrm>
        </p:spPr>
        <p:txBody>
          <a:bodyPr>
            <a:normAutofit/>
          </a:bodyPr>
          <a:lstStyle>
            <a:lvl1pPr algn="l">
              <a:lnSpc>
                <a:spcPts val="4500"/>
              </a:lnSpc>
              <a:defRPr sz="4000" spc="20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137286" y="3838563"/>
            <a:ext cx="7453425" cy="1468760"/>
          </a:xfrm>
        </p:spPr>
        <p:txBody>
          <a:bodyPr>
            <a:normAutofit/>
          </a:bodyPr>
          <a:lstStyle>
            <a:lvl1pPr marL="0" indent="0" algn="l">
              <a:lnSpc>
                <a:spcPts val="3200"/>
              </a:lnSpc>
              <a:spcBef>
                <a:spcPts val="0"/>
              </a:spcBef>
              <a:spcAft>
                <a:spcPts val="0"/>
              </a:spcAft>
              <a:buNone/>
              <a:defRPr sz="28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  <p:sp>
        <p:nvSpPr>
          <p:cNvPr id="8" name="Text Placeholder 5"/>
          <p:cNvSpPr>
            <a:spLocks noGrp="1"/>
          </p:cNvSpPr>
          <p:nvPr>
            <p:ph type="body" sz="quarter" idx="12"/>
          </p:nvPr>
        </p:nvSpPr>
        <p:spPr>
          <a:xfrm>
            <a:off x="4138627" y="198164"/>
            <a:ext cx="5125725" cy="180000"/>
          </a:xfrm>
        </p:spPr>
        <p:txBody>
          <a:bodyPr anchor="ctr">
            <a:noAutofit/>
          </a:bodyPr>
          <a:lstStyle>
            <a:lvl1pPr marL="0" indent="0">
              <a:buNone/>
              <a:defRPr sz="10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Date Placeholder 3">
            <a:extLst>
              <a:ext uri="{FF2B5EF4-FFF2-40B4-BE49-F238E27FC236}">
                <a16:creationId xmlns="" xmlns:a16="http://schemas.microsoft.com/office/drawing/2014/main" id="{A0B90284-9BBC-4AC8-9807-489C68D855F5}"/>
              </a:ext>
            </a:extLst>
          </p:cNvPr>
          <p:cNvSpPr>
            <a:spLocks noGrp="1"/>
          </p:cNvSpPr>
          <p:nvPr>
            <p:ph type="dt" sz="half" idx="13"/>
          </p:nvPr>
        </p:nvSpPr>
        <p:spPr>
          <a:xfrm>
            <a:off x="9264651" y="198439"/>
            <a:ext cx="2317749" cy="179387"/>
          </a:xfrm>
        </p:spPr>
        <p:txBody>
          <a:bodyPr/>
          <a:lstStyle>
            <a:lvl1pPr algn="r">
              <a:defRPr sz="1000">
                <a:solidFill>
                  <a:prstClr val="white"/>
                </a:solidFill>
              </a:defRPr>
            </a:lvl1pPr>
          </a:lstStyle>
          <a:p>
            <a:pPr>
              <a:defRPr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48131130"/>
      </p:ext>
    </p:extLst>
  </p:cSld>
  <p:clrMapOvr>
    <a:masterClrMapping/>
  </p:clrMapOvr>
  <p:transition spd="med">
    <p:fade/>
  </p:transition>
</p:sldLayout>
</file>

<file path=ppt/slideLayouts/slideLayout20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Light Gray" preserve="1">
  <p:cSld name="Title Light Gray">
    <p:bg>
      <p:bgPr>
        <a:solidFill>
          <a:srgbClr val="AFAFA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>
            <a:extLst>
              <a:ext uri="{FF2B5EF4-FFF2-40B4-BE49-F238E27FC236}">
                <a16:creationId xmlns="" xmlns:a16="http://schemas.microsoft.com/office/drawing/2014/main" id="{190E3882-4DE2-490D-9981-7F82E8B4DE6D}"/>
              </a:ext>
            </a:extLst>
          </p:cNvPr>
          <p:cNvCxnSpPr/>
          <p:nvPr/>
        </p:nvCxnSpPr>
        <p:spPr>
          <a:xfrm>
            <a:off x="609600" y="517525"/>
            <a:ext cx="10972800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10">
            <a:extLst>
              <a:ext uri="{FF2B5EF4-FFF2-40B4-BE49-F238E27FC236}">
                <a16:creationId xmlns="" xmlns:a16="http://schemas.microsoft.com/office/drawing/2014/main" id="{4E6E3CF6-6A48-4F14-BED1-7F6C1F948D5D}"/>
              </a:ext>
            </a:extLst>
          </p:cNvPr>
          <p:cNvPicPr>
            <a:picLocks/>
          </p:cNvPicPr>
          <p:nvPr>
            <p:custDataLst>
              <p:tags r:id="rId1"/>
            </p:custDataLst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black">
          <a:xfrm>
            <a:off x="632884" y="3455988"/>
            <a:ext cx="2040467" cy="15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137285" y="1084888"/>
            <a:ext cx="7445115" cy="2615592"/>
          </a:xfrm>
        </p:spPr>
        <p:txBody>
          <a:bodyPr>
            <a:normAutofit/>
          </a:bodyPr>
          <a:lstStyle>
            <a:lvl1pPr algn="l">
              <a:lnSpc>
                <a:spcPts val="4500"/>
              </a:lnSpc>
              <a:defRPr sz="4000" spc="20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137286" y="3838563"/>
            <a:ext cx="7453425" cy="1468760"/>
          </a:xfrm>
        </p:spPr>
        <p:txBody>
          <a:bodyPr>
            <a:normAutofit/>
          </a:bodyPr>
          <a:lstStyle>
            <a:lvl1pPr marL="0" indent="0" algn="l">
              <a:lnSpc>
                <a:spcPts val="3200"/>
              </a:lnSpc>
              <a:spcBef>
                <a:spcPts val="0"/>
              </a:spcBef>
              <a:spcAft>
                <a:spcPts val="0"/>
              </a:spcAft>
              <a:buNone/>
              <a:defRPr sz="28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2"/>
          </p:nvPr>
        </p:nvSpPr>
        <p:spPr>
          <a:xfrm>
            <a:off x="4138627" y="198164"/>
            <a:ext cx="5125725" cy="180000"/>
          </a:xfrm>
        </p:spPr>
        <p:txBody>
          <a:bodyPr anchor="ctr">
            <a:noAutofit/>
          </a:bodyPr>
          <a:lstStyle>
            <a:lvl1pPr marL="0" indent="0">
              <a:buNone/>
              <a:defRPr sz="10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Date Placeholder 3">
            <a:extLst>
              <a:ext uri="{FF2B5EF4-FFF2-40B4-BE49-F238E27FC236}">
                <a16:creationId xmlns="" xmlns:a16="http://schemas.microsoft.com/office/drawing/2014/main" id="{A2851496-B078-4C35-B9D5-E93792097EBF}"/>
              </a:ext>
            </a:extLst>
          </p:cNvPr>
          <p:cNvSpPr>
            <a:spLocks noGrp="1"/>
          </p:cNvSpPr>
          <p:nvPr>
            <p:ph type="dt" sz="half" idx="13"/>
          </p:nvPr>
        </p:nvSpPr>
        <p:spPr>
          <a:xfrm>
            <a:off x="9264651" y="198439"/>
            <a:ext cx="2317749" cy="179387"/>
          </a:xfrm>
        </p:spPr>
        <p:txBody>
          <a:bodyPr/>
          <a:lstStyle>
            <a:lvl1pPr algn="r">
              <a:defRPr sz="1000">
                <a:solidFill>
                  <a:prstClr val="white"/>
                </a:solidFill>
              </a:defRPr>
            </a:lvl1pPr>
          </a:lstStyle>
          <a:p>
            <a:pPr>
              <a:defRPr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24266812"/>
      </p:ext>
    </p:extLst>
  </p:cSld>
  <p:clrMapOvr>
    <a:masterClrMapping/>
  </p:clrMapOvr>
  <p:transition spd="med">
    <p:fade/>
  </p:transition>
</p:sldLayout>
</file>

<file path=ppt/slideLayouts/slideLayout20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Green" preserve="1">
  <p:cSld name="Title Green">
    <p:bg>
      <p:bgPr>
        <a:solidFill>
          <a:srgbClr val="7ACB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>
            <a:extLst>
              <a:ext uri="{FF2B5EF4-FFF2-40B4-BE49-F238E27FC236}">
                <a16:creationId xmlns="" xmlns:a16="http://schemas.microsoft.com/office/drawing/2014/main" id="{74279443-4EAD-4741-9762-E7CE54434696}"/>
              </a:ext>
            </a:extLst>
          </p:cNvPr>
          <p:cNvCxnSpPr/>
          <p:nvPr/>
        </p:nvCxnSpPr>
        <p:spPr>
          <a:xfrm>
            <a:off x="609600" y="517525"/>
            <a:ext cx="10972800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10">
            <a:extLst>
              <a:ext uri="{FF2B5EF4-FFF2-40B4-BE49-F238E27FC236}">
                <a16:creationId xmlns="" xmlns:a16="http://schemas.microsoft.com/office/drawing/2014/main" id="{1F2DF4D1-6C23-492D-9385-D2182AAC6C46}"/>
              </a:ext>
            </a:extLst>
          </p:cNvPr>
          <p:cNvPicPr>
            <a:picLocks/>
          </p:cNvPicPr>
          <p:nvPr>
            <p:custDataLst>
              <p:tags r:id="rId1"/>
            </p:custDataLst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black">
          <a:xfrm>
            <a:off x="632884" y="3455988"/>
            <a:ext cx="2040467" cy="15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137285" y="1084888"/>
            <a:ext cx="7445115" cy="2615592"/>
          </a:xfrm>
        </p:spPr>
        <p:txBody>
          <a:bodyPr>
            <a:normAutofit/>
          </a:bodyPr>
          <a:lstStyle>
            <a:lvl1pPr algn="l">
              <a:lnSpc>
                <a:spcPts val="4500"/>
              </a:lnSpc>
              <a:defRPr sz="4000" spc="20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137286" y="3838563"/>
            <a:ext cx="7453425" cy="1468760"/>
          </a:xfrm>
        </p:spPr>
        <p:txBody>
          <a:bodyPr>
            <a:normAutofit/>
          </a:bodyPr>
          <a:lstStyle>
            <a:lvl1pPr marL="0" indent="0" algn="l">
              <a:lnSpc>
                <a:spcPts val="3200"/>
              </a:lnSpc>
              <a:spcBef>
                <a:spcPts val="0"/>
              </a:spcBef>
              <a:spcAft>
                <a:spcPts val="0"/>
              </a:spcAft>
              <a:buNone/>
              <a:defRPr sz="28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2"/>
          </p:nvPr>
        </p:nvSpPr>
        <p:spPr>
          <a:xfrm>
            <a:off x="4138627" y="198164"/>
            <a:ext cx="5125725" cy="180000"/>
          </a:xfrm>
        </p:spPr>
        <p:txBody>
          <a:bodyPr anchor="ctr">
            <a:noAutofit/>
          </a:bodyPr>
          <a:lstStyle>
            <a:lvl1pPr marL="0" indent="0">
              <a:buNone/>
              <a:defRPr sz="10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Date Placeholder 3">
            <a:extLst>
              <a:ext uri="{FF2B5EF4-FFF2-40B4-BE49-F238E27FC236}">
                <a16:creationId xmlns="" xmlns:a16="http://schemas.microsoft.com/office/drawing/2014/main" id="{A3CE0FB5-A34C-4794-A65D-8AF6026EAF1A}"/>
              </a:ext>
            </a:extLst>
          </p:cNvPr>
          <p:cNvSpPr>
            <a:spLocks noGrp="1"/>
          </p:cNvSpPr>
          <p:nvPr>
            <p:ph type="dt" sz="half" idx="13"/>
          </p:nvPr>
        </p:nvSpPr>
        <p:spPr>
          <a:xfrm>
            <a:off x="9264651" y="198439"/>
            <a:ext cx="2317749" cy="179387"/>
          </a:xfrm>
        </p:spPr>
        <p:txBody>
          <a:bodyPr/>
          <a:lstStyle>
            <a:lvl1pPr algn="r">
              <a:defRPr sz="1000">
                <a:solidFill>
                  <a:prstClr val="white"/>
                </a:solidFill>
              </a:defRPr>
            </a:lvl1pPr>
          </a:lstStyle>
          <a:p>
            <a:pPr>
              <a:defRPr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7307697"/>
      </p:ext>
    </p:extLst>
  </p:cSld>
  <p:clrMapOvr>
    <a:masterClrMapping/>
  </p:clrMapOvr>
  <p:transition spd="med">
    <p:fad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Quote Red" preserve="1" userDrawn="1">
  <p:cSld name="Quote Red">
    <p:bg>
      <p:bgPr>
        <a:solidFill>
          <a:srgbClr val="F1352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>
            <a:extLst>
              <a:ext uri="{FF2B5EF4-FFF2-40B4-BE49-F238E27FC236}">
                <a16:creationId xmlns="" xmlns:a16="http://schemas.microsoft.com/office/drawing/2014/main" id="{45D8F6F8-7128-4F39-BD49-7EBD46FFC49B}"/>
              </a:ext>
            </a:extLst>
          </p:cNvPr>
          <p:cNvCxnSpPr/>
          <p:nvPr userDrawn="1"/>
        </p:nvCxnSpPr>
        <p:spPr>
          <a:xfrm>
            <a:off x="609600" y="517525"/>
            <a:ext cx="10972800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10">
            <a:extLst>
              <a:ext uri="{FF2B5EF4-FFF2-40B4-BE49-F238E27FC236}">
                <a16:creationId xmlns="" xmlns:a16="http://schemas.microsoft.com/office/drawing/2014/main" id="{E319A379-AACE-4D9F-851A-347E9F1EC024}"/>
              </a:ext>
            </a:extLst>
          </p:cNvPr>
          <p:cNvPicPr>
            <a:picLocks/>
          </p:cNvPicPr>
          <p:nvPr userDrawn="1">
            <p:custDataLst>
              <p:tags r:id="rId1"/>
            </p:custDataLst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black">
          <a:xfrm>
            <a:off x="632885" y="6454776"/>
            <a:ext cx="1663700" cy="130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4146551" y="1435620"/>
            <a:ext cx="5990167" cy="3371056"/>
          </a:xfrm>
        </p:spPr>
        <p:txBody>
          <a:bodyPr anchor="b">
            <a:normAutofit/>
          </a:bodyPr>
          <a:lstStyle>
            <a:lvl1pPr marL="0" indent="0">
              <a:lnSpc>
                <a:spcPts val="2300"/>
              </a:lnSpc>
              <a:spcAft>
                <a:spcPts val="0"/>
              </a:spcAft>
              <a:buNone/>
              <a:defRPr sz="2200" spc="2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Date Placeholder 4">
            <a:extLst>
              <a:ext uri="{FF2B5EF4-FFF2-40B4-BE49-F238E27FC236}">
                <a16:creationId xmlns="" xmlns:a16="http://schemas.microsoft.com/office/drawing/2014/main" id="{E1906C65-1FD9-46C7-8FAA-7AC396A82E2A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7" name="Footer Placeholder 5">
            <a:extLst>
              <a:ext uri="{FF2B5EF4-FFF2-40B4-BE49-F238E27FC236}">
                <a16:creationId xmlns="" xmlns:a16="http://schemas.microsoft.com/office/drawing/2014/main" id="{9D878D5F-C898-4E7C-8685-7BC7849BDFB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 dirty="0"/>
              <a:t>Confidential and Proprietary Information of Chubb Personal Risk Services. Do Not Distribute.</a:t>
            </a:r>
            <a:endParaRPr lang="en-GB" dirty="0"/>
          </a:p>
        </p:txBody>
      </p:sp>
      <p:sp>
        <p:nvSpPr>
          <p:cNvPr id="8" name="Slide Number Placeholder 6">
            <a:extLst>
              <a:ext uri="{FF2B5EF4-FFF2-40B4-BE49-F238E27FC236}">
                <a16:creationId xmlns="" xmlns:a16="http://schemas.microsoft.com/office/drawing/2014/main" id="{0F7ED96C-ADF6-48C2-BC3B-2DE7CB163F3B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D0EF5CC0-6558-4FD8-A80B-197208BCCC4E}" type="slidenum">
              <a:rPr lang="en-GB" altLang="en-US" smtClean="0"/>
              <a:pPr/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1054896737"/>
      </p:ext>
    </p:extLst>
  </p:cSld>
  <p:clrMapOvr>
    <a:masterClrMapping/>
  </p:clrMapOvr>
  <p:transition spd="med">
    <p:fade/>
  </p:transition>
</p:sldLayout>
</file>

<file path=ppt/slideLayouts/slideLayout2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and Content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1" hidden="1">
            <a:extLst>
              <a:ext uri="{FF2B5EF4-FFF2-40B4-BE49-F238E27FC236}">
                <a16:creationId xmlns="" xmlns:a16="http://schemas.microsoft.com/office/drawing/2014/main" id="{6247DECA-D54B-4265-B201-8FA1BD875639}"/>
              </a:ext>
            </a:extLst>
          </p:cNvPr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2118" y="1589"/>
          <a:ext cx="2116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77588" name="think-cell Slide" r:id="rId6" imgW="360" imgH="360" progId="TCLayout.ActiveDocument.1">
                  <p:embed/>
                </p:oleObj>
              </mc:Choice>
              <mc:Fallback>
                <p:oleObj name="think-cell Slide" r:id="rId6" imgW="360" imgH="360" progId="TCLayout.ActiveDocument.1">
                  <p:embed/>
                  <p:pic>
                    <p:nvPicPr>
                      <p:cNvPr id="4" name="Object 1" hidden="1">
                        <a:extLst>
                          <a:ext uri="{FF2B5EF4-FFF2-40B4-BE49-F238E27FC236}">
                            <a16:creationId xmlns="" xmlns:a16="http://schemas.microsoft.com/office/drawing/2014/main" id="{6247DECA-D54B-4265-B201-8FA1BD875639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18" y="1589"/>
                        <a:ext cx="2116" cy="15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5" name="Straight Connector 4">
            <a:extLst>
              <a:ext uri="{FF2B5EF4-FFF2-40B4-BE49-F238E27FC236}">
                <a16:creationId xmlns="" xmlns:a16="http://schemas.microsoft.com/office/drawing/2014/main" id="{395D5F0D-5A7E-4831-A939-C820886364B9}"/>
              </a:ext>
            </a:extLst>
          </p:cNvPr>
          <p:cNvCxnSpPr/>
          <p:nvPr/>
        </p:nvCxnSpPr>
        <p:spPr>
          <a:xfrm>
            <a:off x="624418" y="517525"/>
            <a:ext cx="10957983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3">
            <a:extLst>
              <a:ext uri="{FF2B5EF4-FFF2-40B4-BE49-F238E27FC236}">
                <a16:creationId xmlns="" xmlns:a16="http://schemas.microsoft.com/office/drawing/2014/main" id="{B6DE64C4-5582-4910-AC3C-D076BFD5467C}"/>
              </a:ext>
            </a:extLst>
          </p:cNvPr>
          <p:cNvPicPr>
            <a:picLocks/>
          </p:cNvPicPr>
          <p:nvPr>
            <p:custDataLst>
              <p:tags r:id="rId3"/>
            </p:custDataLst>
          </p:nvPr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5001" y="6453189"/>
            <a:ext cx="1672167" cy="130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7" name="Object 9" hidden="1">
            <a:extLst>
              <a:ext uri="{FF2B5EF4-FFF2-40B4-BE49-F238E27FC236}">
                <a16:creationId xmlns="" xmlns:a16="http://schemas.microsoft.com/office/drawing/2014/main" id="{88434C88-C8AD-452F-A296-A0D59DE008E5}"/>
              </a:ext>
            </a:extLst>
          </p:cNvPr>
          <p:cNvGraphicFramePr>
            <a:graphicFrameLocks noChangeAspect="1"/>
          </p:cNvGraphicFramePr>
          <p:nvPr>
            <p:custDataLst>
              <p:tags r:id="rId4"/>
            </p:custDataLst>
          </p:nvPr>
        </p:nvGraphicFramePr>
        <p:xfrm>
          <a:off x="2118" y="1589"/>
          <a:ext cx="2116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77589" name="think-cell Slide" r:id="rId9" imgW="360" imgH="360" progId="TCLayout.ActiveDocument.1">
                  <p:embed/>
                </p:oleObj>
              </mc:Choice>
              <mc:Fallback>
                <p:oleObj name="think-cell Slide" r:id="rId9" imgW="360" imgH="360" progId="TCLayout.ActiveDocument.1">
                  <p:embed/>
                  <p:pic>
                    <p:nvPicPr>
                      <p:cNvPr id="7" name="Object 9" hidden="1">
                        <a:extLst>
                          <a:ext uri="{FF2B5EF4-FFF2-40B4-BE49-F238E27FC236}">
                            <a16:creationId xmlns="" xmlns:a16="http://schemas.microsoft.com/office/drawing/2014/main" id="{88434C88-C8AD-452F-A296-A0D59DE008E5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18" y="1589"/>
                        <a:ext cx="2116" cy="15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8" name="Footer Placeholder 4">
            <a:extLst>
              <a:ext uri="{FF2B5EF4-FFF2-40B4-BE49-F238E27FC236}">
                <a16:creationId xmlns="" xmlns:a16="http://schemas.microsoft.com/office/drawing/2014/main" id="{E064802B-2755-4EF1-9D9C-3DF72287C232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Confidential and Proprietary Information of Chubb Personal Risk Services. Do Not Distribute.</a:t>
            </a:r>
            <a:endParaRPr lang="en-GB" dirty="0"/>
          </a:p>
        </p:txBody>
      </p:sp>
      <p:sp>
        <p:nvSpPr>
          <p:cNvPr id="9" name="Slide Number Placeholder 5">
            <a:extLst>
              <a:ext uri="{FF2B5EF4-FFF2-40B4-BE49-F238E27FC236}">
                <a16:creationId xmlns="" xmlns:a16="http://schemas.microsoft.com/office/drawing/2014/main" id="{E13B260A-5397-4135-BDB4-C09993DEB03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fld id="{B014F669-3702-47CD-B46C-EA46C8B0941B}" type="slidenum">
              <a:rPr lang="en-GB" altLang="en-US" smtClean="0"/>
              <a:pPr/>
              <a:t>‹#›</a:t>
            </a:fld>
            <a:endParaRPr lang="en-GB" altLang="en-US" dirty="0"/>
          </a:p>
        </p:txBody>
      </p:sp>
      <p:sp>
        <p:nvSpPr>
          <p:cNvPr id="10" name="Date Placeholder 3">
            <a:extLst>
              <a:ext uri="{FF2B5EF4-FFF2-40B4-BE49-F238E27FC236}">
                <a16:creationId xmlns="" xmlns:a16="http://schemas.microsoft.com/office/drawing/2014/main" id="{F75C6E41-2E8A-413C-89E5-1D16CF724FE6}"/>
              </a:ext>
            </a:extLst>
          </p:cNvPr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96916203"/>
      </p:ext>
    </p:extLst>
  </p:cSld>
  <p:clrMapOvr>
    <a:masterClrMapping/>
  </p:clrMapOvr>
  <p:transition spd="med">
    <p:fade/>
  </p:transition>
</p:sldLayout>
</file>

<file path=ppt/slideLayouts/slideLayout2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wo Content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ct 1" hidden="1">
            <a:extLst>
              <a:ext uri="{FF2B5EF4-FFF2-40B4-BE49-F238E27FC236}">
                <a16:creationId xmlns="" xmlns:a16="http://schemas.microsoft.com/office/drawing/2014/main" id="{384335E8-1AB2-4E6E-B70F-77D69F71129E}"/>
              </a:ext>
            </a:extLst>
          </p:cNvPr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2118" y="1589"/>
          <a:ext cx="2116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78411" name="think-cell Slide" r:id="rId5" imgW="360" imgH="360" progId="TCLayout.ActiveDocument.1">
                  <p:embed/>
                </p:oleObj>
              </mc:Choice>
              <mc:Fallback>
                <p:oleObj name="think-cell Slide" r:id="rId5" imgW="360" imgH="360" progId="TCLayout.ActiveDocument.1">
                  <p:embed/>
                  <p:pic>
                    <p:nvPicPr>
                      <p:cNvPr id="5" name="Object 1" hidden="1">
                        <a:extLst>
                          <a:ext uri="{FF2B5EF4-FFF2-40B4-BE49-F238E27FC236}">
                            <a16:creationId xmlns="" xmlns:a16="http://schemas.microsoft.com/office/drawing/2014/main" id="{384335E8-1AB2-4E6E-B70F-77D69F71129E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18" y="1589"/>
                        <a:ext cx="2116" cy="15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6" name="Straight Connector 5">
            <a:extLst>
              <a:ext uri="{FF2B5EF4-FFF2-40B4-BE49-F238E27FC236}">
                <a16:creationId xmlns="" xmlns:a16="http://schemas.microsoft.com/office/drawing/2014/main" id="{E62CEB2D-B984-4598-B386-9C589BACA503}"/>
              </a:ext>
            </a:extLst>
          </p:cNvPr>
          <p:cNvCxnSpPr/>
          <p:nvPr/>
        </p:nvCxnSpPr>
        <p:spPr>
          <a:xfrm>
            <a:off x="624418" y="517525"/>
            <a:ext cx="10957983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3">
            <a:extLst>
              <a:ext uri="{FF2B5EF4-FFF2-40B4-BE49-F238E27FC236}">
                <a16:creationId xmlns="" xmlns:a16="http://schemas.microsoft.com/office/drawing/2014/main" id="{069BADE2-5A35-43CF-9CEF-AEF869E14471}"/>
              </a:ext>
            </a:extLst>
          </p:cNvPr>
          <p:cNvPicPr>
            <a:picLocks/>
          </p:cNvPicPr>
          <p:nvPr>
            <p:custDataLst>
              <p:tags r:id="rId3"/>
            </p:custDataLst>
          </p:nvPr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5001" y="6453189"/>
            <a:ext cx="1672167" cy="130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4418" y="1772817"/>
            <a:ext cx="5278967" cy="432000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88617" y="1772816"/>
            <a:ext cx="5278967" cy="432000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8" name="Slide Number Placeholder 5">
            <a:extLst>
              <a:ext uri="{FF2B5EF4-FFF2-40B4-BE49-F238E27FC236}">
                <a16:creationId xmlns="" xmlns:a16="http://schemas.microsoft.com/office/drawing/2014/main" id="{13306413-99A4-45FD-8E77-6441F2C3BDF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fld id="{8E5D91E1-6103-4DFD-A37C-2298DEC2CC99}" type="slidenum">
              <a:rPr lang="en-GB" altLang="en-US" smtClean="0"/>
              <a:pPr/>
              <a:t>‹#›</a:t>
            </a:fld>
            <a:endParaRPr lang="en-GB" altLang="en-US" dirty="0"/>
          </a:p>
        </p:txBody>
      </p:sp>
      <p:sp>
        <p:nvSpPr>
          <p:cNvPr id="9" name="Date Placeholder 3">
            <a:extLst>
              <a:ext uri="{FF2B5EF4-FFF2-40B4-BE49-F238E27FC236}">
                <a16:creationId xmlns="" xmlns:a16="http://schemas.microsoft.com/office/drawing/2014/main" id="{C30F96F2-7863-4198-9A26-7639E352E077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72182211"/>
      </p:ext>
    </p:extLst>
  </p:cSld>
  <p:clrMapOvr>
    <a:masterClrMapping/>
  </p:clrMapOvr>
  <p:transition spd="med">
    <p:fade/>
  </p:transition>
</p:sldLayout>
</file>

<file path=ppt/slideLayouts/slideLayout2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hree Content" type="twoObj" preserve="1">
  <p:cSld name="Thre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Object 1" hidden="1">
            <a:extLst>
              <a:ext uri="{FF2B5EF4-FFF2-40B4-BE49-F238E27FC236}">
                <a16:creationId xmlns="" xmlns:a16="http://schemas.microsoft.com/office/drawing/2014/main" id="{2B95AEDA-F6C4-4F4A-8901-8AD0B403042B}"/>
              </a:ext>
            </a:extLst>
          </p:cNvPr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2118" y="1589"/>
          <a:ext cx="2116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79434" name="think-cell Slide" r:id="rId5" imgW="360" imgH="360" progId="TCLayout.ActiveDocument.1">
                  <p:embed/>
                </p:oleObj>
              </mc:Choice>
              <mc:Fallback>
                <p:oleObj name="think-cell Slide" r:id="rId5" imgW="360" imgH="360" progId="TCLayout.ActiveDocument.1">
                  <p:embed/>
                  <p:pic>
                    <p:nvPicPr>
                      <p:cNvPr id="6" name="Object 1" hidden="1">
                        <a:extLst>
                          <a:ext uri="{FF2B5EF4-FFF2-40B4-BE49-F238E27FC236}">
                            <a16:creationId xmlns="" xmlns:a16="http://schemas.microsoft.com/office/drawing/2014/main" id="{2B95AEDA-F6C4-4F4A-8901-8AD0B403042B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18" y="1589"/>
                        <a:ext cx="2116" cy="15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7" name="Straight Connector 6">
            <a:extLst>
              <a:ext uri="{FF2B5EF4-FFF2-40B4-BE49-F238E27FC236}">
                <a16:creationId xmlns="" xmlns:a16="http://schemas.microsoft.com/office/drawing/2014/main" id="{C6026887-C66A-4861-AADF-4E8801E00B3E}"/>
              </a:ext>
            </a:extLst>
          </p:cNvPr>
          <p:cNvCxnSpPr/>
          <p:nvPr/>
        </p:nvCxnSpPr>
        <p:spPr>
          <a:xfrm>
            <a:off x="624418" y="517525"/>
            <a:ext cx="10957983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3">
            <a:extLst>
              <a:ext uri="{FF2B5EF4-FFF2-40B4-BE49-F238E27FC236}">
                <a16:creationId xmlns="" xmlns:a16="http://schemas.microsoft.com/office/drawing/2014/main" id="{08CF7D9A-9023-4E21-B573-F2E3680B4425}"/>
              </a:ext>
            </a:extLst>
          </p:cNvPr>
          <p:cNvPicPr>
            <a:picLocks/>
          </p:cNvPicPr>
          <p:nvPr>
            <p:custDataLst>
              <p:tags r:id="rId3"/>
            </p:custDataLst>
          </p:nvPr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5001" y="6453189"/>
            <a:ext cx="1672167" cy="130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4419" y="1773240"/>
            <a:ext cx="3360000" cy="431958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016213" y="1773239"/>
            <a:ext cx="3566187" cy="431958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12" name="Content Placeholder 3"/>
          <p:cNvSpPr>
            <a:spLocks noGrp="1"/>
          </p:cNvSpPr>
          <p:nvPr>
            <p:ph sz="half" idx="13"/>
          </p:nvPr>
        </p:nvSpPr>
        <p:spPr>
          <a:xfrm>
            <a:off x="4320316" y="1773239"/>
            <a:ext cx="3360000" cy="431958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Footer Placeholder 4">
            <a:extLst>
              <a:ext uri="{FF2B5EF4-FFF2-40B4-BE49-F238E27FC236}">
                <a16:creationId xmlns="" xmlns:a16="http://schemas.microsoft.com/office/drawing/2014/main" id="{56EDC20F-1859-4B26-BA30-2B48D2AE305A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Confidential and Proprietary Information of Chubb Personal Risk Services. Do Not Distribute.</a:t>
            </a:r>
            <a:endParaRPr lang="en-GB" dirty="0"/>
          </a:p>
        </p:txBody>
      </p:sp>
      <p:sp>
        <p:nvSpPr>
          <p:cNvPr id="10" name="Slide Number Placeholder 5">
            <a:extLst>
              <a:ext uri="{FF2B5EF4-FFF2-40B4-BE49-F238E27FC236}">
                <a16:creationId xmlns="" xmlns:a16="http://schemas.microsoft.com/office/drawing/2014/main" id="{6FE55641-AE72-443E-B5E3-B545B9F7B7DC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fld id="{ADAD09DC-E684-45EF-8131-65CCD446FAAE}" type="slidenum">
              <a:rPr lang="en-GB" altLang="en-US" smtClean="0"/>
              <a:pPr/>
              <a:t>‹#›</a:t>
            </a:fld>
            <a:endParaRPr lang="en-GB" altLang="en-US" dirty="0"/>
          </a:p>
        </p:txBody>
      </p:sp>
      <p:sp>
        <p:nvSpPr>
          <p:cNvPr id="11" name="Date Placeholder 3">
            <a:extLst>
              <a:ext uri="{FF2B5EF4-FFF2-40B4-BE49-F238E27FC236}">
                <a16:creationId xmlns="" xmlns:a16="http://schemas.microsoft.com/office/drawing/2014/main" id="{341026B3-3CEC-4031-8EA8-F73FCFE24C2C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20450539"/>
      </p:ext>
    </p:extLst>
  </p:cSld>
  <p:clrMapOvr>
    <a:masterClrMapping/>
  </p:clrMapOvr>
  <p:transition spd="med">
    <p:fade/>
  </p:transition>
</p:sldLayout>
</file>

<file path=ppt/slideLayouts/slideLayout2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Only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1" hidden="1">
            <a:extLst>
              <a:ext uri="{FF2B5EF4-FFF2-40B4-BE49-F238E27FC236}">
                <a16:creationId xmlns="" xmlns:a16="http://schemas.microsoft.com/office/drawing/2014/main" id="{DF12A7F3-94AF-484F-ADF4-D3E9F82D5134}"/>
              </a:ext>
            </a:extLst>
          </p:cNvPr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2118" y="1589"/>
          <a:ext cx="2116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80458" name="think-cell Slide" r:id="rId5" imgW="360" imgH="360" progId="TCLayout.ActiveDocument.1">
                  <p:embed/>
                </p:oleObj>
              </mc:Choice>
              <mc:Fallback>
                <p:oleObj name="think-cell Slide" r:id="rId5" imgW="360" imgH="360" progId="TCLayout.ActiveDocument.1">
                  <p:embed/>
                  <p:pic>
                    <p:nvPicPr>
                      <p:cNvPr id="3" name="Object 1" hidden="1">
                        <a:extLst>
                          <a:ext uri="{FF2B5EF4-FFF2-40B4-BE49-F238E27FC236}">
                            <a16:creationId xmlns="" xmlns:a16="http://schemas.microsoft.com/office/drawing/2014/main" id="{DF12A7F3-94AF-484F-ADF4-D3E9F82D5134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18" y="1589"/>
                        <a:ext cx="2116" cy="15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4" name="Straight Connector 3">
            <a:extLst>
              <a:ext uri="{FF2B5EF4-FFF2-40B4-BE49-F238E27FC236}">
                <a16:creationId xmlns="" xmlns:a16="http://schemas.microsoft.com/office/drawing/2014/main" id="{46155AB1-62F9-432E-B0D3-FA2F577A7677}"/>
              </a:ext>
            </a:extLst>
          </p:cNvPr>
          <p:cNvCxnSpPr/>
          <p:nvPr/>
        </p:nvCxnSpPr>
        <p:spPr>
          <a:xfrm>
            <a:off x="624418" y="517525"/>
            <a:ext cx="10957983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3">
            <a:extLst>
              <a:ext uri="{FF2B5EF4-FFF2-40B4-BE49-F238E27FC236}">
                <a16:creationId xmlns="" xmlns:a16="http://schemas.microsoft.com/office/drawing/2014/main" id="{B1CE5DE2-C701-44C0-A3B7-6F0E1D9AD64A}"/>
              </a:ext>
            </a:extLst>
          </p:cNvPr>
          <p:cNvPicPr>
            <a:picLocks/>
          </p:cNvPicPr>
          <p:nvPr>
            <p:custDataLst>
              <p:tags r:id="rId3"/>
            </p:custDataLst>
          </p:nvPr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5001" y="6453189"/>
            <a:ext cx="1672167" cy="130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61BC8008-ABE5-4B45-8B22-AF055F9D28B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fld id="{AE30BBC8-6CF2-4BC1-B935-8B9492BA3D00}" type="slidenum">
              <a:rPr lang="en-GB" altLang="en-US" smtClean="0"/>
              <a:pPr/>
              <a:t>‹#›</a:t>
            </a:fld>
            <a:endParaRPr lang="en-GB" altLang="en-US" dirty="0"/>
          </a:p>
        </p:txBody>
      </p:sp>
      <p:sp>
        <p:nvSpPr>
          <p:cNvPr id="7" name="Date Placeholder 3">
            <a:extLst>
              <a:ext uri="{FF2B5EF4-FFF2-40B4-BE49-F238E27FC236}">
                <a16:creationId xmlns="" xmlns:a16="http://schemas.microsoft.com/office/drawing/2014/main" id="{5D565BEB-C7FD-4610-A654-B121748CF629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71985230"/>
      </p:ext>
    </p:extLst>
  </p:cSld>
  <p:clrMapOvr>
    <a:masterClrMapping/>
  </p:clrMapOvr>
  <p:transition spd="med">
    <p:fade/>
  </p:transition>
</p:sldLayout>
</file>

<file path=ppt/slideLayouts/slideLayout2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Blank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9" hidden="1">
            <a:extLst>
              <a:ext uri="{FF2B5EF4-FFF2-40B4-BE49-F238E27FC236}">
                <a16:creationId xmlns="" xmlns:a16="http://schemas.microsoft.com/office/drawing/2014/main" id="{0EA290E0-3C04-4176-B044-7B658B3B750D}"/>
              </a:ext>
            </a:extLst>
          </p:cNvPr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2118" y="1589"/>
          <a:ext cx="2116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81482" name="think-cell Slide" r:id="rId5" imgW="360" imgH="360" progId="TCLayout.ActiveDocument.1">
                  <p:embed/>
                </p:oleObj>
              </mc:Choice>
              <mc:Fallback>
                <p:oleObj name="think-cell Slide" r:id="rId5" imgW="360" imgH="360" progId="TCLayout.ActiveDocument.1">
                  <p:embed/>
                  <p:pic>
                    <p:nvPicPr>
                      <p:cNvPr id="2" name="Object 9" hidden="1">
                        <a:extLst>
                          <a:ext uri="{FF2B5EF4-FFF2-40B4-BE49-F238E27FC236}">
                            <a16:creationId xmlns="" xmlns:a16="http://schemas.microsoft.com/office/drawing/2014/main" id="{0EA290E0-3C04-4176-B044-7B658B3B750D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18" y="1589"/>
                        <a:ext cx="2116" cy="15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3" name="Straight Connector 2">
            <a:extLst>
              <a:ext uri="{FF2B5EF4-FFF2-40B4-BE49-F238E27FC236}">
                <a16:creationId xmlns="" xmlns:a16="http://schemas.microsoft.com/office/drawing/2014/main" id="{471D90A6-A971-46F1-B356-958F6F68ABF4}"/>
              </a:ext>
            </a:extLst>
          </p:cNvPr>
          <p:cNvCxnSpPr/>
          <p:nvPr/>
        </p:nvCxnSpPr>
        <p:spPr>
          <a:xfrm>
            <a:off x="624418" y="517525"/>
            <a:ext cx="10957983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11">
            <a:extLst>
              <a:ext uri="{FF2B5EF4-FFF2-40B4-BE49-F238E27FC236}">
                <a16:creationId xmlns="" xmlns:a16="http://schemas.microsoft.com/office/drawing/2014/main" id="{3BB4F9FA-1D82-4EB3-B1CF-017AB211D521}"/>
              </a:ext>
            </a:extLst>
          </p:cNvPr>
          <p:cNvPicPr>
            <a:picLocks/>
          </p:cNvPicPr>
          <p:nvPr>
            <p:custDataLst>
              <p:tags r:id="rId3"/>
            </p:custDataLst>
          </p:nvPr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5001" y="6453189"/>
            <a:ext cx="1672167" cy="130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56AFD15A-66CE-41C9-B2E6-FC3AFDBA2B8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Confidential and Proprietary Information of Chubb Personal Risk Services. Do Not Distribute.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4CB7297C-3D9D-4C8D-84C5-897216E210D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fld id="{1FDEE9C4-29C4-4239-8ECB-92ABCE561315}" type="slidenum">
              <a:rPr lang="en-GB" altLang="en-US" smtClean="0"/>
              <a:pPr/>
              <a:t>‹#›</a:t>
            </a:fld>
            <a:endParaRPr lang="en-GB" altLang="en-US" dirty="0"/>
          </a:p>
        </p:txBody>
      </p:sp>
      <p:sp>
        <p:nvSpPr>
          <p:cNvPr id="7" name="Date Placeholder 3">
            <a:extLst>
              <a:ext uri="{FF2B5EF4-FFF2-40B4-BE49-F238E27FC236}">
                <a16:creationId xmlns="" xmlns:a16="http://schemas.microsoft.com/office/drawing/2014/main" id="{7771931C-0FD2-489E-A4AA-2989D040E644}"/>
              </a:ext>
            </a:extLst>
          </p:cNvPr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72308158"/>
      </p:ext>
    </p:extLst>
  </p:cSld>
  <p:clrMapOvr>
    <a:masterClrMapping/>
  </p:clrMapOvr>
  <p:transition spd="med">
    <p:fade/>
  </p:transition>
</p:sldLayout>
</file>

<file path=ppt/slideLayouts/slideLayout2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Quote Turquoise" preserve="1">
  <p:cSld name="Quote Turquois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>
            <a:extLst>
              <a:ext uri="{FF2B5EF4-FFF2-40B4-BE49-F238E27FC236}">
                <a16:creationId xmlns="" xmlns:a16="http://schemas.microsoft.com/office/drawing/2014/main" id="{87EBE907-AA9E-4687-AB37-A550AEEF7CC1}"/>
              </a:ext>
            </a:extLst>
          </p:cNvPr>
          <p:cNvCxnSpPr/>
          <p:nvPr/>
        </p:nvCxnSpPr>
        <p:spPr>
          <a:xfrm>
            <a:off x="609600" y="517525"/>
            <a:ext cx="10972800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10">
            <a:extLst>
              <a:ext uri="{FF2B5EF4-FFF2-40B4-BE49-F238E27FC236}">
                <a16:creationId xmlns="" xmlns:a16="http://schemas.microsoft.com/office/drawing/2014/main" id="{DF55B294-0EB5-496F-9927-50C192C50E75}"/>
              </a:ext>
            </a:extLst>
          </p:cNvPr>
          <p:cNvPicPr>
            <a:picLocks/>
          </p:cNvPicPr>
          <p:nvPr>
            <p:custDataLst>
              <p:tags r:id="rId1"/>
            </p:custDataLst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black">
          <a:xfrm>
            <a:off x="632885" y="6454776"/>
            <a:ext cx="1663700" cy="130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4146551" y="1435620"/>
            <a:ext cx="5990167" cy="3371056"/>
          </a:xfrm>
        </p:spPr>
        <p:txBody>
          <a:bodyPr anchor="b">
            <a:normAutofit/>
          </a:bodyPr>
          <a:lstStyle>
            <a:lvl1pPr marL="0" indent="0">
              <a:lnSpc>
                <a:spcPts val="2300"/>
              </a:lnSpc>
              <a:spcAft>
                <a:spcPts val="0"/>
              </a:spcAft>
              <a:buNone/>
              <a:defRPr sz="2200" spc="2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Date Placeholder 4">
            <a:extLst>
              <a:ext uri="{FF2B5EF4-FFF2-40B4-BE49-F238E27FC236}">
                <a16:creationId xmlns="" xmlns:a16="http://schemas.microsoft.com/office/drawing/2014/main" id="{03AFF92B-CD82-4D31-BC57-6E855C3D05BD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>
                <a:solidFill>
                  <a:prstClr val="white"/>
                </a:solidFill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7" name="Footer Placeholder 5">
            <a:extLst>
              <a:ext uri="{FF2B5EF4-FFF2-40B4-BE49-F238E27FC236}">
                <a16:creationId xmlns="" xmlns:a16="http://schemas.microsoft.com/office/drawing/2014/main" id="{3A369127-C617-4E6F-BD8E-3F757463C57C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>
                <a:solidFill>
                  <a:prstClr val="white"/>
                </a:solidFill>
              </a:defRPr>
            </a:lvl1pPr>
          </a:lstStyle>
          <a:p>
            <a:pPr>
              <a:defRPr/>
            </a:pPr>
            <a:r>
              <a:rPr lang="en-US" dirty="0"/>
              <a:t>Confidential and Proprietary Information of Chubb Personal Risk Services. Do Not Distribute.</a:t>
            </a:r>
            <a:endParaRPr lang="en-GB" dirty="0"/>
          </a:p>
        </p:txBody>
      </p:sp>
      <p:sp>
        <p:nvSpPr>
          <p:cNvPr id="8" name="Slide Number Placeholder 6">
            <a:extLst>
              <a:ext uri="{FF2B5EF4-FFF2-40B4-BE49-F238E27FC236}">
                <a16:creationId xmlns="" xmlns:a16="http://schemas.microsoft.com/office/drawing/2014/main" id="{C91462A5-EE98-4EEA-A9E9-E5F3028B0DC5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 eaLnBrk="0" hangingPunct="0">
              <a:defRPr>
                <a:solidFill>
                  <a:srgbClr val="FFFFFF"/>
                </a:solidFill>
              </a:defRPr>
            </a:lvl1pPr>
          </a:lstStyle>
          <a:p>
            <a:fld id="{AC1DFAB8-7103-4269-B119-2B66FB4E0710}" type="slidenum">
              <a:rPr lang="en-GB" altLang="en-US" smtClean="0"/>
              <a:pPr/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957084355"/>
      </p:ext>
    </p:extLst>
  </p:cSld>
  <p:clrMapOvr>
    <a:masterClrMapping/>
  </p:clrMapOvr>
  <p:transition spd="med">
    <p:fade/>
  </p:transition>
</p:sldLayout>
</file>

<file path=ppt/slideLayouts/slideLayout2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Quote Orange" preserve="1">
  <p:cSld name="Quote Orange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>
            <a:extLst>
              <a:ext uri="{FF2B5EF4-FFF2-40B4-BE49-F238E27FC236}">
                <a16:creationId xmlns="" xmlns:a16="http://schemas.microsoft.com/office/drawing/2014/main" id="{2B110694-9302-44D0-AE8A-C0B6A799ADBB}"/>
              </a:ext>
            </a:extLst>
          </p:cNvPr>
          <p:cNvCxnSpPr/>
          <p:nvPr/>
        </p:nvCxnSpPr>
        <p:spPr>
          <a:xfrm>
            <a:off x="609600" y="517525"/>
            <a:ext cx="10972800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10">
            <a:extLst>
              <a:ext uri="{FF2B5EF4-FFF2-40B4-BE49-F238E27FC236}">
                <a16:creationId xmlns="" xmlns:a16="http://schemas.microsoft.com/office/drawing/2014/main" id="{F2FBEAB6-E9A7-4287-8341-833AC66602F8}"/>
              </a:ext>
            </a:extLst>
          </p:cNvPr>
          <p:cNvPicPr>
            <a:picLocks/>
          </p:cNvPicPr>
          <p:nvPr>
            <p:custDataLst>
              <p:tags r:id="rId1"/>
            </p:custDataLst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black">
          <a:xfrm>
            <a:off x="632885" y="6454776"/>
            <a:ext cx="1663700" cy="130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4146551" y="1435620"/>
            <a:ext cx="5990167" cy="3371056"/>
          </a:xfrm>
        </p:spPr>
        <p:txBody>
          <a:bodyPr anchor="b">
            <a:normAutofit/>
          </a:bodyPr>
          <a:lstStyle>
            <a:lvl1pPr marL="0" indent="0">
              <a:lnSpc>
                <a:spcPts val="2300"/>
              </a:lnSpc>
              <a:spcAft>
                <a:spcPts val="0"/>
              </a:spcAft>
              <a:buNone/>
              <a:defRPr sz="2200" spc="2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Date Placeholder 4">
            <a:extLst>
              <a:ext uri="{FF2B5EF4-FFF2-40B4-BE49-F238E27FC236}">
                <a16:creationId xmlns="" xmlns:a16="http://schemas.microsoft.com/office/drawing/2014/main" id="{E4BC3E16-F3E8-4F84-8429-E20873AA7CC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>
                <a:solidFill>
                  <a:prstClr val="white"/>
                </a:solidFill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7" name="Footer Placeholder 5">
            <a:extLst>
              <a:ext uri="{FF2B5EF4-FFF2-40B4-BE49-F238E27FC236}">
                <a16:creationId xmlns="" xmlns:a16="http://schemas.microsoft.com/office/drawing/2014/main" id="{40872F75-0DB2-4FDF-AF13-2C3D6CE26FBB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>
                <a:solidFill>
                  <a:prstClr val="white"/>
                </a:solidFill>
              </a:defRPr>
            </a:lvl1pPr>
          </a:lstStyle>
          <a:p>
            <a:pPr>
              <a:defRPr/>
            </a:pPr>
            <a:r>
              <a:rPr lang="en-US" dirty="0"/>
              <a:t>Confidential and Proprietary Information of Chubb Personal Risk Services. Do Not Distribute.</a:t>
            </a:r>
            <a:endParaRPr lang="en-GB" dirty="0"/>
          </a:p>
        </p:txBody>
      </p:sp>
      <p:sp>
        <p:nvSpPr>
          <p:cNvPr id="8" name="Slide Number Placeholder 6">
            <a:extLst>
              <a:ext uri="{FF2B5EF4-FFF2-40B4-BE49-F238E27FC236}">
                <a16:creationId xmlns="" xmlns:a16="http://schemas.microsoft.com/office/drawing/2014/main" id="{EA689103-2A8B-491C-8331-AEC183AE89A8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 eaLnBrk="0" hangingPunct="0">
              <a:defRPr>
                <a:solidFill>
                  <a:srgbClr val="FFFFFF"/>
                </a:solidFill>
              </a:defRPr>
            </a:lvl1pPr>
          </a:lstStyle>
          <a:p>
            <a:fld id="{98F15AF2-E450-41F8-BDA2-965A43073FA8}" type="slidenum">
              <a:rPr lang="en-GB" altLang="en-US" smtClean="0"/>
              <a:pPr/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3195225888"/>
      </p:ext>
    </p:extLst>
  </p:cSld>
  <p:clrMapOvr>
    <a:masterClrMapping/>
  </p:clrMapOvr>
  <p:transition spd="med">
    <p:fade/>
  </p:transition>
</p:sldLayout>
</file>

<file path=ppt/slideLayouts/slideLayout2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Quote Purple" preserve="1">
  <p:cSld name="Quote Purple">
    <p:bg>
      <p:bgPr>
        <a:solidFill>
          <a:srgbClr val="6E27C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>
            <a:extLst>
              <a:ext uri="{FF2B5EF4-FFF2-40B4-BE49-F238E27FC236}">
                <a16:creationId xmlns="" xmlns:a16="http://schemas.microsoft.com/office/drawing/2014/main" id="{E61E9E05-6A9B-4236-A3B9-5DF1B0E71F3C}"/>
              </a:ext>
            </a:extLst>
          </p:cNvPr>
          <p:cNvCxnSpPr/>
          <p:nvPr/>
        </p:nvCxnSpPr>
        <p:spPr>
          <a:xfrm>
            <a:off x="609600" y="517525"/>
            <a:ext cx="10972800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10">
            <a:extLst>
              <a:ext uri="{FF2B5EF4-FFF2-40B4-BE49-F238E27FC236}">
                <a16:creationId xmlns="" xmlns:a16="http://schemas.microsoft.com/office/drawing/2014/main" id="{A08EB927-D6BB-4282-BDFE-0A0AF5517A5D}"/>
              </a:ext>
            </a:extLst>
          </p:cNvPr>
          <p:cNvPicPr>
            <a:picLocks/>
          </p:cNvPicPr>
          <p:nvPr>
            <p:custDataLst>
              <p:tags r:id="rId1"/>
            </p:custDataLst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black">
          <a:xfrm>
            <a:off x="632885" y="6454776"/>
            <a:ext cx="1663700" cy="130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4146551" y="1435620"/>
            <a:ext cx="5990167" cy="3371056"/>
          </a:xfrm>
        </p:spPr>
        <p:txBody>
          <a:bodyPr anchor="b">
            <a:normAutofit/>
          </a:bodyPr>
          <a:lstStyle>
            <a:lvl1pPr marL="0" indent="0">
              <a:lnSpc>
                <a:spcPts val="2300"/>
              </a:lnSpc>
              <a:spcAft>
                <a:spcPts val="0"/>
              </a:spcAft>
              <a:buNone/>
              <a:defRPr sz="2200" spc="2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Date Placeholder 4">
            <a:extLst>
              <a:ext uri="{FF2B5EF4-FFF2-40B4-BE49-F238E27FC236}">
                <a16:creationId xmlns="" xmlns:a16="http://schemas.microsoft.com/office/drawing/2014/main" id="{FD7C6815-5A59-472B-8A1A-AC258E8B7D49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>
                <a:solidFill>
                  <a:prstClr val="white"/>
                </a:solidFill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7" name="Footer Placeholder 5">
            <a:extLst>
              <a:ext uri="{FF2B5EF4-FFF2-40B4-BE49-F238E27FC236}">
                <a16:creationId xmlns="" xmlns:a16="http://schemas.microsoft.com/office/drawing/2014/main" id="{FB2B8A79-E1F0-44E0-81A1-B52598F563EF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>
                <a:solidFill>
                  <a:prstClr val="white"/>
                </a:solidFill>
              </a:defRPr>
            </a:lvl1pPr>
          </a:lstStyle>
          <a:p>
            <a:pPr>
              <a:defRPr/>
            </a:pPr>
            <a:r>
              <a:rPr lang="en-US" dirty="0"/>
              <a:t>Confidential and Proprietary Information of Chubb Personal Risk Services. Do Not Distribute.</a:t>
            </a:r>
            <a:endParaRPr lang="en-GB" dirty="0"/>
          </a:p>
        </p:txBody>
      </p:sp>
      <p:sp>
        <p:nvSpPr>
          <p:cNvPr id="8" name="Slide Number Placeholder 6">
            <a:extLst>
              <a:ext uri="{FF2B5EF4-FFF2-40B4-BE49-F238E27FC236}">
                <a16:creationId xmlns="" xmlns:a16="http://schemas.microsoft.com/office/drawing/2014/main" id="{34F16443-5998-4294-8A81-8BE0A0B0708B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 eaLnBrk="0" hangingPunct="0">
              <a:defRPr>
                <a:solidFill>
                  <a:srgbClr val="FFFFFF"/>
                </a:solidFill>
              </a:defRPr>
            </a:lvl1pPr>
          </a:lstStyle>
          <a:p>
            <a:fld id="{1965E014-A8B0-4F5B-B5BA-92A30E6407FD}" type="slidenum">
              <a:rPr lang="en-GB" altLang="en-US" smtClean="0"/>
              <a:pPr/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2225197080"/>
      </p:ext>
    </p:extLst>
  </p:cSld>
  <p:clrMapOvr>
    <a:masterClrMapping/>
  </p:clrMapOvr>
  <p:transition spd="med">
    <p:fade/>
  </p:transition>
</p:sldLayout>
</file>

<file path=ppt/slideLayouts/slideLayout2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Quote Yellow" preserve="1">
  <p:cSld name="Quote Yellow">
    <p:bg>
      <p:bgPr>
        <a:solidFill>
          <a:srgbClr val="FFB61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>
            <a:extLst>
              <a:ext uri="{FF2B5EF4-FFF2-40B4-BE49-F238E27FC236}">
                <a16:creationId xmlns="" xmlns:a16="http://schemas.microsoft.com/office/drawing/2014/main" id="{F905AA47-CC5A-498A-985A-AB6A8C7AE4B5}"/>
              </a:ext>
            </a:extLst>
          </p:cNvPr>
          <p:cNvCxnSpPr/>
          <p:nvPr/>
        </p:nvCxnSpPr>
        <p:spPr>
          <a:xfrm>
            <a:off x="609600" y="517525"/>
            <a:ext cx="10972800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10">
            <a:extLst>
              <a:ext uri="{FF2B5EF4-FFF2-40B4-BE49-F238E27FC236}">
                <a16:creationId xmlns="" xmlns:a16="http://schemas.microsoft.com/office/drawing/2014/main" id="{81D93E17-477C-4363-9DED-0F5E50F85E75}"/>
              </a:ext>
            </a:extLst>
          </p:cNvPr>
          <p:cNvPicPr>
            <a:picLocks/>
          </p:cNvPicPr>
          <p:nvPr>
            <p:custDataLst>
              <p:tags r:id="rId1"/>
            </p:custDataLst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black">
          <a:xfrm>
            <a:off x="632885" y="6454776"/>
            <a:ext cx="1663700" cy="130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4146551" y="1435620"/>
            <a:ext cx="5990167" cy="3371056"/>
          </a:xfrm>
        </p:spPr>
        <p:txBody>
          <a:bodyPr anchor="b">
            <a:normAutofit/>
          </a:bodyPr>
          <a:lstStyle>
            <a:lvl1pPr marL="0" indent="0">
              <a:lnSpc>
                <a:spcPts val="2300"/>
              </a:lnSpc>
              <a:spcAft>
                <a:spcPts val="0"/>
              </a:spcAft>
              <a:buNone/>
              <a:defRPr sz="2200" spc="2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Date Placeholder 4">
            <a:extLst>
              <a:ext uri="{FF2B5EF4-FFF2-40B4-BE49-F238E27FC236}">
                <a16:creationId xmlns="" xmlns:a16="http://schemas.microsoft.com/office/drawing/2014/main" id="{9FE770E1-06C2-4F2E-9CE4-925C5EB4E699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>
                <a:solidFill>
                  <a:prstClr val="white"/>
                </a:solidFill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7" name="Footer Placeholder 5">
            <a:extLst>
              <a:ext uri="{FF2B5EF4-FFF2-40B4-BE49-F238E27FC236}">
                <a16:creationId xmlns="" xmlns:a16="http://schemas.microsoft.com/office/drawing/2014/main" id="{CFD16857-53E7-4998-841A-793864E5EA00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>
                <a:solidFill>
                  <a:prstClr val="white"/>
                </a:solidFill>
              </a:defRPr>
            </a:lvl1pPr>
          </a:lstStyle>
          <a:p>
            <a:pPr>
              <a:defRPr/>
            </a:pPr>
            <a:r>
              <a:rPr lang="en-US" dirty="0"/>
              <a:t>Confidential and Proprietary Information of Chubb Personal Risk Services. Do Not Distribute.</a:t>
            </a:r>
            <a:endParaRPr lang="en-GB" dirty="0"/>
          </a:p>
        </p:txBody>
      </p:sp>
      <p:sp>
        <p:nvSpPr>
          <p:cNvPr id="8" name="Slide Number Placeholder 6">
            <a:extLst>
              <a:ext uri="{FF2B5EF4-FFF2-40B4-BE49-F238E27FC236}">
                <a16:creationId xmlns="" xmlns:a16="http://schemas.microsoft.com/office/drawing/2014/main" id="{09B5884E-D0E5-4D6A-83AD-19DCB218C09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 eaLnBrk="0" hangingPunct="0">
              <a:defRPr>
                <a:solidFill>
                  <a:srgbClr val="FFFFFF"/>
                </a:solidFill>
              </a:defRPr>
            </a:lvl1pPr>
          </a:lstStyle>
          <a:p>
            <a:fld id="{812028AB-474B-4F53-96F0-42211B875C71}" type="slidenum">
              <a:rPr lang="en-GB" altLang="en-US" smtClean="0"/>
              <a:pPr/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3456920211"/>
      </p:ext>
    </p:extLst>
  </p:cSld>
  <p:clrMapOvr>
    <a:masterClrMapping/>
  </p:clrMapOvr>
  <p:transition spd="med">
    <p:fade/>
  </p:transition>
</p:sldLayout>
</file>

<file path=ppt/slideLayouts/slideLayout2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Quote Magenta" preserve="1">
  <p:cSld name="Quote Magenta">
    <p:bg>
      <p:bgPr>
        <a:solidFill>
          <a:srgbClr val="FF019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>
            <a:extLst>
              <a:ext uri="{FF2B5EF4-FFF2-40B4-BE49-F238E27FC236}">
                <a16:creationId xmlns="" xmlns:a16="http://schemas.microsoft.com/office/drawing/2014/main" id="{789EC0EF-9348-4B59-A025-8ECB286C0658}"/>
              </a:ext>
            </a:extLst>
          </p:cNvPr>
          <p:cNvCxnSpPr/>
          <p:nvPr/>
        </p:nvCxnSpPr>
        <p:spPr>
          <a:xfrm>
            <a:off x="609600" y="517525"/>
            <a:ext cx="10972800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10">
            <a:extLst>
              <a:ext uri="{FF2B5EF4-FFF2-40B4-BE49-F238E27FC236}">
                <a16:creationId xmlns="" xmlns:a16="http://schemas.microsoft.com/office/drawing/2014/main" id="{12E33152-15EA-448E-83D6-37487482D66E}"/>
              </a:ext>
            </a:extLst>
          </p:cNvPr>
          <p:cNvPicPr>
            <a:picLocks/>
          </p:cNvPicPr>
          <p:nvPr>
            <p:custDataLst>
              <p:tags r:id="rId1"/>
            </p:custDataLst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black">
          <a:xfrm>
            <a:off x="632885" y="6454776"/>
            <a:ext cx="1663700" cy="130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4146551" y="1435620"/>
            <a:ext cx="5990167" cy="3371056"/>
          </a:xfrm>
        </p:spPr>
        <p:txBody>
          <a:bodyPr anchor="b">
            <a:normAutofit/>
          </a:bodyPr>
          <a:lstStyle>
            <a:lvl1pPr marL="0" indent="0">
              <a:lnSpc>
                <a:spcPts val="2300"/>
              </a:lnSpc>
              <a:spcAft>
                <a:spcPts val="0"/>
              </a:spcAft>
              <a:buNone/>
              <a:defRPr sz="2200" spc="2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Date Placeholder 4">
            <a:extLst>
              <a:ext uri="{FF2B5EF4-FFF2-40B4-BE49-F238E27FC236}">
                <a16:creationId xmlns="" xmlns:a16="http://schemas.microsoft.com/office/drawing/2014/main" id="{2B68E710-2915-4480-8A92-985D9E06302A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>
                <a:solidFill>
                  <a:prstClr val="white"/>
                </a:solidFill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7" name="Footer Placeholder 5">
            <a:extLst>
              <a:ext uri="{FF2B5EF4-FFF2-40B4-BE49-F238E27FC236}">
                <a16:creationId xmlns="" xmlns:a16="http://schemas.microsoft.com/office/drawing/2014/main" id="{1BA92B47-D69C-49A9-9B01-38694F505457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>
                <a:solidFill>
                  <a:prstClr val="white"/>
                </a:solidFill>
              </a:defRPr>
            </a:lvl1pPr>
          </a:lstStyle>
          <a:p>
            <a:pPr>
              <a:defRPr/>
            </a:pPr>
            <a:r>
              <a:rPr lang="en-US" dirty="0"/>
              <a:t>Confidential and Proprietary Information of Chubb Personal Risk Services. Do Not Distribute.</a:t>
            </a:r>
            <a:endParaRPr lang="en-GB" dirty="0"/>
          </a:p>
        </p:txBody>
      </p:sp>
      <p:sp>
        <p:nvSpPr>
          <p:cNvPr id="8" name="Slide Number Placeholder 6">
            <a:extLst>
              <a:ext uri="{FF2B5EF4-FFF2-40B4-BE49-F238E27FC236}">
                <a16:creationId xmlns="" xmlns:a16="http://schemas.microsoft.com/office/drawing/2014/main" id="{EAE92E1E-ED6A-49EF-9CE5-60736D3F928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 eaLnBrk="0" hangingPunct="0">
              <a:defRPr>
                <a:solidFill>
                  <a:srgbClr val="FFFFFF"/>
                </a:solidFill>
              </a:defRPr>
            </a:lvl1pPr>
          </a:lstStyle>
          <a:p>
            <a:fld id="{AC10965C-16D0-42DD-87C6-954540D83A59}" type="slidenum">
              <a:rPr lang="en-GB" altLang="en-US" smtClean="0"/>
              <a:pPr/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4219389439"/>
      </p:ext>
    </p:extLst>
  </p:cSld>
  <p:clrMapOvr>
    <a:masterClrMapping/>
  </p:clrMapOvr>
  <p:transition spd="med">
    <p:fade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Quote Light Grey" preserve="1" userDrawn="1">
  <p:cSld name="Quote Light Grey">
    <p:bg>
      <p:bgPr>
        <a:solidFill>
          <a:srgbClr val="AFAFA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>
            <a:extLst>
              <a:ext uri="{FF2B5EF4-FFF2-40B4-BE49-F238E27FC236}">
                <a16:creationId xmlns="" xmlns:a16="http://schemas.microsoft.com/office/drawing/2014/main" id="{F4A9B70F-D9ED-4DA9-A40E-1ADDFCF95638}"/>
              </a:ext>
            </a:extLst>
          </p:cNvPr>
          <p:cNvCxnSpPr/>
          <p:nvPr userDrawn="1"/>
        </p:nvCxnSpPr>
        <p:spPr>
          <a:xfrm>
            <a:off x="609600" y="517525"/>
            <a:ext cx="10972800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10">
            <a:extLst>
              <a:ext uri="{FF2B5EF4-FFF2-40B4-BE49-F238E27FC236}">
                <a16:creationId xmlns="" xmlns:a16="http://schemas.microsoft.com/office/drawing/2014/main" id="{B48070E5-1D80-481B-9C93-14B0E658290F}"/>
              </a:ext>
            </a:extLst>
          </p:cNvPr>
          <p:cNvPicPr>
            <a:picLocks/>
          </p:cNvPicPr>
          <p:nvPr userDrawn="1">
            <p:custDataLst>
              <p:tags r:id="rId1"/>
            </p:custDataLst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black">
          <a:xfrm>
            <a:off x="632885" y="6454776"/>
            <a:ext cx="1663700" cy="130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4146551" y="1435620"/>
            <a:ext cx="5990167" cy="3371056"/>
          </a:xfrm>
        </p:spPr>
        <p:txBody>
          <a:bodyPr anchor="b">
            <a:normAutofit/>
          </a:bodyPr>
          <a:lstStyle>
            <a:lvl1pPr marL="0" indent="0">
              <a:lnSpc>
                <a:spcPts val="2300"/>
              </a:lnSpc>
              <a:spcAft>
                <a:spcPts val="0"/>
              </a:spcAft>
              <a:buNone/>
              <a:defRPr sz="2200" spc="2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Date Placeholder 4">
            <a:extLst>
              <a:ext uri="{FF2B5EF4-FFF2-40B4-BE49-F238E27FC236}">
                <a16:creationId xmlns="" xmlns:a16="http://schemas.microsoft.com/office/drawing/2014/main" id="{BA5FE847-7CC4-4167-8DF6-9DEC647578A2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7" name="Footer Placeholder 5">
            <a:extLst>
              <a:ext uri="{FF2B5EF4-FFF2-40B4-BE49-F238E27FC236}">
                <a16:creationId xmlns="" xmlns:a16="http://schemas.microsoft.com/office/drawing/2014/main" id="{20D8F5F6-21E0-4B56-BA8F-B9AB87B30EFB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 dirty="0"/>
              <a:t>Confidential and Proprietary Information of Chubb Personal Risk Services. Do Not Distribute.</a:t>
            </a:r>
            <a:endParaRPr lang="en-GB" dirty="0"/>
          </a:p>
        </p:txBody>
      </p:sp>
      <p:sp>
        <p:nvSpPr>
          <p:cNvPr id="8" name="Slide Number Placeholder 6">
            <a:extLst>
              <a:ext uri="{FF2B5EF4-FFF2-40B4-BE49-F238E27FC236}">
                <a16:creationId xmlns="" xmlns:a16="http://schemas.microsoft.com/office/drawing/2014/main" id="{68C4ACE6-2297-4AA8-B4B2-2EDDB5F18A50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6936CAF-E02A-423B-9279-269D43F33AF7}" type="slidenum">
              <a:rPr lang="en-GB" altLang="en-US" smtClean="0"/>
              <a:pPr/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3039164180"/>
      </p:ext>
    </p:extLst>
  </p:cSld>
  <p:clrMapOvr>
    <a:masterClrMapping/>
  </p:clrMapOvr>
  <p:transition spd="med">
    <p:fade/>
  </p:transition>
</p:sldLayout>
</file>

<file path=ppt/slideLayouts/slideLayout2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Quote Dark Blue" preserve="1">
  <p:cSld name="Quote Dark Blue">
    <p:bg>
      <p:bgPr>
        <a:solidFill>
          <a:srgbClr val="150F9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>
            <a:extLst>
              <a:ext uri="{FF2B5EF4-FFF2-40B4-BE49-F238E27FC236}">
                <a16:creationId xmlns="" xmlns:a16="http://schemas.microsoft.com/office/drawing/2014/main" id="{27F8C464-9A0B-4A36-9F9D-18621D3D2D73}"/>
              </a:ext>
            </a:extLst>
          </p:cNvPr>
          <p:cNvCxnSpPr/>
          <p:nvPr/>
        </p:nvCxnSpPr>
        <p:spPr>
          <a:xfrm>
            <a:off x="609600" y="517525"/>
            <a:ext cx="10972800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10">
            <a:extLst>
              <a:ext uri="{FF2B5EF4-FFF2-40B4-BE49-F238E27FC236}">
                <a16:creationId xmlns="" xmlns:a16="http://schemas.microsoft.com/office/drawing/2014/main" id="{392E7125-177E-471A-B82B-A468764969C4}"/>
              </a:ext>
            </a:extLst>
          </p:cNvPr>
          <p:cNvPicPr>
            <a:picLocks/>
          </p:cNvPicPr>
          <p:nvPr>
            <p:custDataLst>
              <p:tags r:id="rId1"/>
            </p:custDataLst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black">
          <a:xfrm>
            <a:off x="632885" y="6454776"/>
            <a:ext cx="1663700" cy="130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4146551" y="1435620"/>
            <a:ext cx="5990167" cy="3371056"/>
          </a:xfrm>
        </p:spPr>
        <p:txBody>
          <a:bodyPr anchor="b">
            <a:normAutofit/>
          </a:bodyPr>
          <a:lstStyle>
            <a:lvl1pPr marL="0" indent="0">
              <a:lnSpc>
                <a:spcPts val="2300"/>
              </a:lnSpc>
              <a:spcAft>
                <a:spcPts val="0"/>
              </a:spcAft>
              <a:buNone/>
              <a:defRPr sz="2200" spc="2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Date Placeholder 4">
            <a:extLst>
              <a:ext uri="{FF2B5EF4-FFF2-40B4-BE49-F238E27FC236}">
                <a16:creationId xmlns="" xmlns:a16="http://schemas.microsoft.com/office/drawing/2014/main" id="{F17CDFC0-E270-415C-964F-4EED07414B31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>
                <a:solidFill>
                  <a:prstClr val="white"/>
                </a:solidFill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7" name="Footer Placeholder 5">
            <a:extLst>
              <a:ext uri="{FF2B5EF4-FFF2-40B4-BE49-F238E27FC236}">
                <a16:creationId xmlns="" xmlns:a16="http://schemas.microsoft.com/office/drawing/2014/main" id="{ACB0193E-E989-4357-ABBE-8FCB207A2EAD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>
                <a:solidFill>
                  <a:prstClr val="white"/>
                </a:solidFill>
              </a:defRPr>
            </a:lvl1pPr>
          </a:lstStyle>
          <a:p>
            <a:pPr>
              <a:defRPr/>
            </a:pPr>
            <a:r>
              <a:rPr lang="en-US" dirty="0"/>
              <a:t>Confidential and Proprietary Information of Chubb Personal Risk Services. Do Not Distribute.</a:t>
            </a:r>
            <a:endParaRPr lang="en-GB" dirty="0"/>
          </a:p>
        </p:txBody>
      </p:sp>
      <p:sp>
        <p:nvSpPr>
          <p:cNvPr id="8" name="Slide Number Placeholder 6">
            <a:extLst>
              <a:ext uri="{FF2B5EF4-FFF2-40B4-BE49-F238E27FC236}">
                <a16:creationId xmlns="" xmlns:a16="http://schemas.microsoft.com/office/drawing/2014/main" id="{51C3879F-81A2-45C9-8DA5-5013AC4FEA97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 eaLnBrk="0" hangingPunct="0">
              <a:defRPr>
                <a:solidFill>
                  <a:srgbClr val="FFFFFF"/>
                </a:solidFill>
              </a:defRPr>
            </a:lvl1pPr>
          </a:lstStyle>
          <a:p>
            <a:fld id="{095ACA36-E9B6-44B3-BDBF-734EF4C78EDD}" type="slidenum">
              <a:rPr lang="en-GB" altLang="en-US" smtClean="0"/>
              <a:pPr/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1953459686"/>
      </p:ext>
    </p:extLst>
  </p:cSld>
  <p:clrMapOvr>
    <a:masterClrMapping/>
  </p:clrMapOvr>
  <p:transition spd="med">
    <p:fade/>
  </p:transition>
</p:sldLayout>
</file>

<file path=ppt/slideLayouts/slideLayout2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Quote Red" preserve="1">
  <p:cSld name="Quote Red">
    <p:bg>
      <p:bgPr>
        <a:solidFill>
          <a:srgbClr val="F1352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>
            <a:extLst>
              <a:ext uri="{FF2B5EF4-FFF2-40B4-BE49-F238E27FC236}">
                <a16:creationId xmlns="" xmlns:a16="http://schemas.microsoft.com/office/drawing/2014/main" id="{51FD3794-2AFF-4414-83BB-1695DD401A9B}"/>
              </a:ext>
            </a:extLst>
          </p:cNvPr>
          <p:cNvCxnSpPr/>
          <p:nvPr/>
        </p:nvCxnSpPr>
        <p:spPr>
          <a:xfrm>
            <a:off x="609600" y="517525"/>
            <a:ext cx="10972800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10">
            <a:extLst>
              <a:ext uri="{FF2B5EF4-FFF2-40B4-BE49-F238E27FC236}">
                <a16:creationId xmlns="" xmlns:a16="http://schemas.microsoft.com/office/drawing/2014/main" id="{40FEAB0D-415B-4FF3-92CA-9FAD2AF49F8F}"/>
              </a:ext>
            </a:extLst>
          </p:cNvPr>
          <p:cNvPicPr>
            <a:picLocks/>
          </p:cNvPicPr>
          <p:nvPr>
            <p:custDataLst>
              <p:tags r:id="rId1"/>
            </p:custDataLst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black">
          <a:xfrm>
            <a:off x="632885" y="6454776"/>
            <a:ext cx="1663700" cy="130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4146551" y="1435620"/>
            <a:ext cx="5990167" cy="3371056"/>
          </a:xfrm>
        </p:spPr>
        <p:txBody>
          <a:bodyPr anchor="b">
            <a:normAutofit/>
          </a:bodyPr>
          <a:lstStyle>
            <a:lvl1pPr marL="0" indent="0">
              <a:lnSpc>
                <a:spcPts val="2300"/>
              </a:lnSpc>
              <a:spcAft>
                <a:spcPts val="0"/>
              </a:spcAft>
              <a:buNone/>
              <a:defRPr sz="2200" spc="2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Date Placeholder 4">
            <a:extLst>
              <a:ext uri="{FF2B5EF4-FFF2-40B4-BE49-F238E27FC236}">
                <a16:creationId xmlns="" xmlns:a16="http://schemas.microsoft.com/office/drawing/2014/main" id="{11551A9F-F386-4100-8224-DE3CF407D6B8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>
                <a:solidFill>
                  <a:prstClr val="white"/>
                </a:solidFill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7" name="Footer Placeholder 5">
            <a:extLst>
              <a:ext uri="{FF2B5EF4-FFF2-40B4-BE49-F238E27FC236}">
                <a16:creationId xmlns="" xmlns:a16="http://schemas.microsoft.com/office/drawing/2014/main" id="{8203C1F3-31F8-4DA5-A590-827E71C52EC3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>
                <a:solidFill>
                  <a:prstClr val="white"/>
                </a:solidFill>
              </a:defRPr>
            </a:lvl1pPr>
          </a:lstStyle>
          <a:p>
            <a:pPr>
              <a:defRPr/>
            </a:pPr>
            <a:r>
              <a:rPr lang="en-US" dirty="0"/>
              <a:t>Confidential and Proprietary Information of Chubb Personal Risk Services. Do Not Distribute.</a:t>
            </a:r>
            <a:endParaRPr lang="en-GB" dirty="0"/>
          </a:p>
        </p:txBody>
      </p:sp>
      <p:sp>
        <p:nvSpPr>
          <p:cNvPr id="8" name="Slide Number Placeholder 6">
            <a:extLst>
              <a:ext uri="{FF2B5EF4-FFF2-40B4-BE49-F238E27FC236}">
                <a16:creationId xmlns="" xmlns:a16="http://schemas.microsoft.com/office/drawing/2014/main" id="{990720C3-4C45-4D44-A1E6-03BB66420AD4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 eaLnBrk="0" hangingPunct="0">
              <a:defRPr>
                <a:solidFill>
                  <a:srgbClr val="FFFFFF"/>
                </a:solidFill>
              </a:defRPr>
            </a:lvl1pPr>
          </a:lstStyle>
          <a:p>
            <a:fld id="{0EC57BE5-2C88-4C9B-A67E-73144610558E}" type="slidenum">
              <a:rPr lang="en-GB" altLang="en-US" smtClean="0"/>
              <a:pPr/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3038299744"/>
      </p:ext>
    </p:extLst>
  </p:cSld>
  <p:clrMapOvr>
    <a:masterClrMapping/>
  </p:clrMapOvr>
  <p:transition spd="med">
    <p:fade/>
  </p:transition>
</p:sldLayout>
</file>

<file path=ppt/slideLayouts/slideLayout2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Quote Light Grey" preserve="1">
  <p:cSld name="Quote Light Grey">
    <p:bg>
      <p:bgPr>
        <a:solidFill>
          <a:srgbClr val="AFAFA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>
            <a:extLst>
              <a:ext uri="{FF2B5EF4-FFF2-40B4-BE49-F238E27FC236}">
                <a16:creationId xmlns="" xmlns:a16="http://schemas.microsoft.com/office/drawing/2014/main" id="{22576BF6-D298-448F-BC3F-07C8BB4628F8}"/>
              </a:ext>
            </a:extLst>
          </p:cNvPr>
          <p:cNvCxnSpPr/>
          <p:nvPr/>
        </p:nvCxnSpPr>
        <p:spPr>
          <a:xfrm>
            <a:off x="609600" y="517525"/>
            <a:ext cx="10972800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10">
            <a:extLst>
              <a:ext uri="{FF2B5EF4-FFF2-40B4-BE49-F238E27FC236}">
                <a16:creationId xmlns="" xmlns:a16="http://schemas.microsoft.com/office/drawing/2014/main" id="{F46B5C58-95CA-4D0A-9861-C38CE10F4A06}"/>
              </a:ext>
            </a:extLst>
          </p:cNvPr>
          <p:cNvPicPr>
            <a:picLocks/>
          </p:cNvPicPr>
          <p:nvPr>
            <p:custDataLst>
              <p:tags r:id="rId1"/>
            </p:custDataLst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black">
          <a:xfrm>
            <a:off x="632885" y="6454776"/>
            <a:ext cx="1663700" cy="130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4146551" y="1435620"/>
            <a:ext cx="5990167" cy="3371056"/>
          </a:xfrm>
        </p:spPr>
        <p:txBody>
          <a:bodyPr anchor="b">
            <a:normAutofit/>
          </a:bodyPr>
          <a:lstStyle>
            <a:lvl1pPr marL="0" indent="0">
              <a:lnSpc>
                <a:spcPts val="2300"/>
              </a:lnSpc>
              <a:spcAft>
                <a:spcPts val="0"/>
              </a:spcAft>
              <a:buNone/>
              <a:defRPr sz="2200" spc="2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Date Placeholder 4">
            <a:extLst>
              <a:ext uri="{FF2B5EF4-FFF2-40B4-BE49-F238E27FC236}">
                <a16:creationId xmlns="" xmlns:a16="http://schemas.microsoft.com/office/drawing/2014/main" id="{439EEE3E-A40E-47BF-970C-8D86D9BF7DA4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>
                <a:solidFill>
                  <a:prstClr val="white"/>
                </a:solidFill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7" name="Footer Placeholder 5">
            <a:extLst>
              <a:ext uri="{FF2B5EF4-FFF2-40B4-BE49-F238E27FC236}">
                <a16:creationId xmlns="" xmlns:a16="http://schemas.microsoft.com/office/drawing/2014/main" id="{3BCFB11C-9E90-40B7-8AF1-A3BF54B28D7B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>
                <a:solidFill>
                  <a:prstClr val="white"/>
                </a:solidFill>
              </a:defRPr>
            </a:lvl1pPr>
          </a:lstStyle>
          <a:p>
            <a:pPr>
              <a:defRPr/>
            </a:pPr>
            <a:r>
              <a:rPr lang="en-US" dirty="0"/>
              <a:t>Confidential and Proprietary Information of Chubb Personal Risk Services. Do Not Distribute.</a:t>
            </a:r>
            <a:endParaRPr lang="en-GB" dirty="0"/>
          </a:p>
        </p:txBody>
      </p:sp>
      <p:sp>
        <p:nvSpPr>
          <p:cNvPr id="8" name="Slide Number Placeholder 6">
            <a:extLst>
              <a:ext uri="{FF2B5EF4-FFF2-40B4-BE49-F238E27FC236}">
                <a16:creationId xmlns="" xmlns:a16="http://schemas.microsoft.com/office/drawing/2014/main" id="{FA79A290-BBE2-4CB5-98F2-C8FC2E5EB697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 eaLnBrk="0" hangingPunct="0">
              <a:defRPr>
                <a:solidFill>
                  <a:srgbClr val="FFFFFF"/>
                </a:solidFill>
              </a:defRPr>
            </a:lvl1pPr>
          </a:lstStyle>
          <a:p>
            <a:fld id="{5FA096CB-3C10-4D23-8717-E2B4F89CDEA7}" type="slidenum">
              <a:rPr lang="en-GB" altLang="en-US" smtClean="0"/>
              <a:pPr/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2324371924"/>
      </p:ext>
    </p:extLst>
  </p:cSld>
  <p:clrMapOvr>
    <a:masterClrMapping/>
  </p:clrMapOvr>
  <p:transition spd="med">
    <p:fade/>
  </p:transition>
</p:sldLayout>
</file>

<file path=ppt/slideLayouts/slideLayout2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Quote Green" preserve="1">
  <p:cSld name="Quote Green">
    <p:bg>
      <p:bgPr>
        <a:solidFill>
          <a:srgbClr val="7ACB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>
            <a:extLst>
              <a:ext uri="{FF2B5EF4-FFF2-40B4-BE49-F238E27FC236}">
                <a16:creationId xmlns="" xmlns:a16="http://schemas.microsoft.com/office/drawing/2014/main" id="{43C29EB9-2254-46FE-B7E5-84DA085B83EF}"/>
              </a:ext>
            </a:extLst>
          </p:cNvPr>
          <p:cNvCxnSpPr/>
          <p:nvPr/>
        </p:nvCxnSpPr>
        <p:spPr>
          <a:xfrm>
            <a:off x="609600" y="517525"/>
            <a:ext cx="10972800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10">
            <a:extLst>
              <a:ext uri="{FF2B5EF4-FFF2-40B4-BE49-F238E27FC236}">
                <a16:creationId xmlns="" xmlns:a16="http://schemas.microsoft.com/office/drawing/2014/main" id="{3C641B81-78C7-417F-9CA6-71BB14E63F34}"/>
              </a:ext>
            </a:extLst>
          </p:cNvPr>
          <p:cNvPicPr>
            <a:picLocks/>
          </p:cNvPicPr>
          <p:nvPr>
            <p:custDataLst>
              <p:tags r:id="rId1"/>
            </p:custDataLst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black">
          <a:xfrm>
            <a:off x="632885" y="6454776"/>
            <a:ext cx="1663700" cy="130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4146551" y="1435620"/>
            <a:ext cx="5990167" cy="3371056"/>
          </a:xfrm>
        </p:spPr>
        <p:txBody>
          <a:bodyPr anchor="b">
            <a:normAutofit/>
          </a:bodyPr>
          <a:lstStyle>
            <a:lvl1pPr marL="0" indent="0">
              <a:lnSpc>
                <a:spcPts val="2300"/>
              </a:lnSpc>
              <a:spcAft>
                <a:spcPts val="0"/>
              </a:spcAft>
              <a:buNone/>
              <a:defRPr sz="2200" spc="2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Date Placeholder 4">
            <a:extLst>
              <a:ext uri="{FF2B5EF4-FFF2-40B4-BE49-F238E27FC236}">
                <a16:creationId xmlns="" xmlns:a16="http://schemas.microsoft.com/office/drawing/2014/main" id="{E6E0E16B-0592-4E7A-B8B5-683942E49B88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>
                <a:solidFill>
                  <a:prstClr val="white"/>
                </a:solidFill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7" name="Footer Placeholder 5">
            <a:extLst>
              <a:ext uri="{FF2B5EF4-FFF2-40B4-BE49-F238E27FC236}">
                <a16:creationId xmlns="" xmlns:a16="http://schemas.microsoft.com/office/drawing/2014/main" id="{01933021-C267-457B-83F2-BF4476C937BB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>
                <a:solidFill>
                  <a:prstClr val="white"/>
                </a:solidFill>
              </a:defRPr>
            </a:lvl1pPr>
          </a:lstStyle>
          <a:p>
            <a:pPr>
              <a:defRPr/>
            </a:pPr>
            <a:r>
              <a:rPr lang="en-US" dirty="0"/>
              <a:t>Confidential and Proprietary Information of Chubb Personal Risk Services. Do Not Distribute.</a:t>
            </a:r>
            <a:endParaRPr lang="en-GB" dirty="0"/>
          </a:p>
        </p:txBody>
      </p:sp>
      <p:sp>
        <p:nvSpPr>
          <p:cNvPr id="8" name="Slide Number Placeholder 6">
            <a:extLst>
              <a:ext uri="{FF2B5EF4-FFF2-40B4-BE49-F238E27FC236}">
                <a16:creationId xmlns="" xmlns:a16="http://schemas.microsoft.com/office/drawing/2014/main" id="{DD6C36E9-01D1-4A4B-B9DC-CE544411F635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 eaLnBrk="0" hangingPunct="0">
              <a:defRPr>
                <a:solidFill>
                  <a:srgbClr val="FFFFFF"/>
                </a:solidFill>
              </a:defRPr>
            </a:lvl1pPr>
          </a:lstStyle>
          <a:p>
            <a:fld id="{692F1021-C645-4432-A8B3-EE93CD1D467E}" type="slidenum">
              <a:rPr lang="en-GB" altLang="en-US" smtClean="0"/>
              <a:pPr/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427826812"/>
      </p:ext>
    </p:extLst>
  </p:cSld>
  <p:clrMapOvr>
    <a:masterClrMapping/>
  </p:clrMapOvr>
  <p:transition spd="med">
    <p:fade/>
  </p:transition>
</p:sldLayout>
</file>

<file path=ppt/slideLayouts/slideLayout2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Closing Slide Turquoise" type="blank" preserve="1">
  <p:cSld name="Closing Slide Turquois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="" xmlns:a16="http://schemas.microsoft.com/office/drawing/2014/main" id="{A1B7093A-5236-41F8-B5ED-A6F56673BB31}"/>
              </a:ext>
            </a:extLst>
          </p:cNvPr>
          <p:cNvSpPr txBox="1"/>
          <p:nvPr/>
        </p:nvSpPr>
        <p:spPr>
          <a:xfrm>
            <a:off x="624418" y="3270251"/>
            <a:ext cx="4222749" cy="430213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800" spc="-50" dirty="0">
                <a:solidFill>
                  <a:prstClr val="white"/>
                </a:solidFill>
                <a:latin typeface="Georgia"/>
              </a:rPr>
              <a:t>Chubb. Insured.</a:t>
            </a:r>
          </a:p>
        </p:txBody>
      </p:sp>
    </p:spTree>
    <p:extLst>
      <p:ext uri="{BB962C8B-B14F-4D97-AF65-F5344CB8AC3E}">
        <p14:creationId xmlns:p14="http://schemas.microsoft.com/office/powerpoint/2010/main" val="2041934462"/>
      </p:ext>
    </p:extLst>
  </p:cSld>
  <p:clrMapOvr>
    <a:masterClrMapping/>
  </p:clrMapOvr>
  <p:transition spd="med">
    <p:fade/>
  </p:transition>
</p:sldLayout>
</file>

<file path=ppt/slideLayouts/slideLayout2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Closing Slide Orange" type="blank" preserve="1">
  <p:cSld name="Closing Slide Orange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="" xmlns:a16="http://schemas.microsoft.com/office/drawing/2014/main" id="{9FE44795-4D55-44AD-B87F-EB2A001B21EA}"/>
              </a:ext>
            </a:extLst>
          </p:cNvPr>
          <p:cNvSpPr txBox="1"/>
          <p:nvPr/>
        </p:nvSpPr>
        <p:spPr>
          <a:xfrm>
            <a:off x="624418" y="3270251"/>
            <a:ext cx="4222749" cy="430213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800" spc="-50" dirty="0">
                <a:solidFill>
                  <a:prstClr val="white"/>
                </a:solidFill>
                <a:latin typeface="Georgia"/>
              </a:rPr>
              <a:t>Chubb. Insured.</a:t>
            </a:r>
          </a:p>
        </p:txBody>
      </p:sp>
    </p:spTree>
    <p:extLst>
      <p:ext uri="{BB962C8B-B14F-4D97-AF65-F5344CB8AC3E}">
        <p14:creationId xmlns:p14="http://schemas.microsoft.com/office/powerpoint/2010/main" val="2170410606"/>
      </p:ext>
    </p:extLst>
  </p:cSld>
  <p:clrMapOvr>
    <a:masterClrMapping/>
  </p:clrMapOvr>
  <p:transition spd="med">
    <p:fade/>
  </p:transition>
</p:sldLayout>
</file>

<file path=ppt/slideLayouts/slideLayout2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Closing Slide Purple" type="blank" preserve="1">
  <p:cSld name="Closing Slide Purple">
    <p:bg>
      <p:bgPr>
        <a:solidFill>
          <a:srgbClr val="6E27C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="" xmlns:a16="http://schemas.microsoft.com/office/drawing/2014/main" id="{12EE814D-FCC2-4C59-864F-1693D70BEB9D}"/>
              </a:ext>
            </a:extLst>
          </p:cNvPr>
          <p:cNvSpPr txBox="1"/>
          <p:nvPr/>
        </p:nvSpPr>
        <p:spPr>
          <a:xfrm>
            <a:off x="624418" y="3270251"/>
            <a:ext cx="4222749" cy="430213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800" spc="-50" dirty="0">
                <a:solidFill>
                  <a:prstClr val="white"/>
                </a:solidFill>
                <a:latin typeface="Georgia"/>
              </a:rPr>
              <a:t>Chubb. Insured.</a:t>
            </a:r>
          </a:p>
        </p:txBody>
      </p:sp>
    </p:spTree>
    <p:extLst>
      <p:ext uri="{BB962C8B-B14F-4D97-AF65-F5344CB8AC3E}">
        <p14:creationId xmlns:p14="http://schemas.microsoft.com/office/powerpoint/2010/main" val="1528230408"/>
      </p:ext>
    </p:extLst>
  </p:cSld>
  <p:clrMapOvr>
    <a:masterClrMapping/>
  </p:clrMapOvr>
  <p:transition spd="med">
    <p:fade/>
  </p:transition>
</p:sldLayout>
</file>

<file path=ppt/slideLayouts/slideLayout2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Closing Slide Yellow" type="blank" preserve="1">
  <p:cSld name="Closing Slide Yellow">
    <p:bg>
      <p:bgPr>
        <a:solidFill>
          <a:srgbClr val="FFB61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="" xmlns:a16="http://schemas.microsoft.com/office/drawing/2014/main" id="{0B632A4D-752C-4F1B-A9C7-D6D9775615E1}"/>
              </a:ext>
            </a:extLst>
          </p:cNvPr>
          <p:cNvSpPr txBox="1"/>
          <p:nvPr/>
        </p:nvSpPr>
        <p:spPr>
          <a:xfrm>
            <a:off x="624418" y="3270251"/>
            <a:ext cx="4222749" cy="430213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800" spc="-50" dirty="0">
                <a:solidFill>
                  <a:prstClr val="white"/>
                </a:solidFill>
                <a:latin typeface="Georgia"/>
              </a:rPr>
              <a:t>Chubb. Insured.</a:t>
            </a:r>
          </a:p>
        </p:txBody>
      </p:sp>
    </p:spTree>
    <p:extLst>
      <p:ext uri="{BB962C8B-B14F-4D97-AF65-F5344CB8AC3E}">
        <p14:creationId xmlns:p14="http://schemas.microsoft.com/office/powerpoint/2010/main" val="2668246523"/>
      </p:ext>
    </p:extLst>
  </p:cSld>
  <p:clrMapOvr>
    <a:masterClrMapping/>
  </p:clrMapOvr>
  <p:transition spd="med">
    <p:fade/>
  </p:transition>
</p:sldLayout>
</file>

<file path=ppt/slideLayouts/slideLayout2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Closing Slide Magenta" type="blank" preserve="1">
  <p:cSld name="Closing Slide Magenta">
    <p:bg>
      <p:bgPr>
        <a:solidFill>
          <a:srgbClr val="FF019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="" xmlns:a16="http://schemas.microsoft.com/office/drawing/2014/main" id="{60BB781A-4DA7-4AC0-9221-C558F4FCBEE4}"/>
              </a:ext>
            </a:extLst>
          </p:cNvPr>
          <p:cNvSpPr txBox="1"/>
          <p:nvPr/>
        </p:nvSpPr>
        <p:spPr>
          <a:xfrm>
            <a:off x="624418" y="3270251"/>
            <a:ext cx="4222749" cy="430213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800" spc="-50" dirty="0">
                <a:solidFill>
                  <a:prstClr val="white"/>
                </a:solidFill>
                <a:latin typeface="Georgia"/>
              </a:rPr>
              <a:t>Chubb. Insured.</a:t>
            </a:r>
          </a:p>
        </p:txBody>
      </p:sp>
    </p:spTree>
    <p:extLst>
      <p:ext uri="{BB962C8B-B14F-4D97-AF65-F5344CB8AC3E}">
        <p14:creationId xmlns:p14="http://schemas.microsoft.com/office/powerpoint/2010/main" val="2756538855"/>
      </p:ext>
    </p:extLst>
  </p:cSld>
  <p:clrMapOvr>
    <a:masterClrMapping/>
  </p:clrMapOvr>
  <p:transition spd="med">
    <p:fade/>
  </p:transition>
</p:sldLayout>
</file>

<file path=ppt/slideLayouts/slideLayout2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Closing Slide Dark Blue" type="blank" preserve="1">
  <p:cSld name="Closing Slide Dark Blue">
    <p:bg>
      <p:bgPr>
        <a:solidFill>
          <a:srgbClr val="150F9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="" xmlns:a16="http://schemas.microsoft.com/office/drawing/2014/main" id="{464C1FDD-8C0E-42DC-9777-225208EAD537}"/>
              </a:ext>
            </a:extLst>
          </p:cNvPr>
          <p:cNvSpPr txBox="1"/>
          <p:nvPr/>
        </p:nvSpPr>
        <p:spPr>
          <a:xfrm>
            <a:off x="624418" y="3270251"/>
            <a:ext cx="4222749" cy="430213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800" spc="-50" dirty="0">
                <a:solidFill>
                  <a:prstClr val="white"/>
                </a:solidFill>
                <a:latin typeface="Georgia"/>
              </a:rPr>
              <a:t>Chubb. Insured.</a:t>
            </a:r>
          </a:p>
        </p:txBody>
      </p:sp>
    </p:spTree>
    <p:extLst>
      <p:ext uri="{BB962C8B-B14F-4D97-AF65-F5344CB8AC3E}">
        <p14:creationId xmlns:p14="http://schemas.microsoft.com/office/powerpoint/2010/main" val="1344018330"/>
      </p:ext>
    </p:extLst>
  </p:cSld>
  <p:clrMapOvr>
    <a:masterClrMapping/>
  </p:clrMapOvr>
  <p:transition spd="med">
    <p:fade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Quote Green" preserve="1" userDrawn="1">
  <p:cSld name="Quote Green">
    <p:bg>
      <p:bgPr>
        <a:solidFill>
          <a:srgbClr val="7ACB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>
            <a:extLst>
              <a:ext uri="{FF2B5EF4-FFF2-40B4-BE49-F238E27FC236}">
                <a16:creationId xmlns="" xmlns:a16="http://schemas.microsoft.com/office/drawing/2014/main" id="{B3919271-1DBD-4553-A1BF-F9E502A30AEF}"/>
              </a:ext>
            </a:extLst>
          </p:cNvPr>
          <p:cNvCxnSpPr/>
          <p:nvPr userDrawn="1"/>
        </p:nvCxnSpPr>
        <p:spPr>
          <a:xfrm>
            <a:off x="609600" y="517525"/>
            <a:ext cx="10972800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10">
            <a:extLst>
              <a:ext uri="{FF2B5EF4-FFF2-40B4-BE49-F238E27FC236}">
                <a16:creationId xmlns="" xmlns:a16="http://schemas.microsoft.com/office/drawing/2014/main" id="{1654A695-FBDC-469C-8637-7932FA941B52}"/>
              </a:ext>
            </a:extLst>
          </p:cNvPr>
          <p:cNvPicPr>
            <a:picLocks/>
          </p:cNvPicPr>
          <p:nvPr userDrawn="1">
            <p:custDataLst>
              <p:tags r:id="rId1"/>
            </p:custDataLst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black">
          <a:xfrm>
            <a:off x="632885" y="6454776"/>
            <a:ext cx="1663700" cy="130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4146551" y="1435620"/>
            <a:ext cx="5990167" cy="3371056"/>
          </a:xfrm>
        </p:spPr>
        <p:txBody>
          <a:bodyPr anchor="b">
            <a:normAutofit/>
          </a:bodyPr>
          <a:lstStyle>
            <a:lvl1pPr marL="0" indent="0">
              <a:lnSpc>
                <a:spcPts val="2300"/>
              </a:lnSpc>
              <a:spcAft>
                <a:spcPts val="0"/>
              </a:spcAft>
              <a:buNone/>
              <a:defRPr sz="2200" spc="2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Date Placeholder 4">
            <a:extLst>
              <a:ext uri="{FF2B5EF4-FFF2-40B4-BE49-F238E27FC236}">
                <a16:creationId xmlns="" xmlns:a16="http://schemas.microsoft.com/office/drawing/2014/main" id="{D09AA99F-856C-4159-BD19-827111D322FD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7" name="Footer Placeholder 5">
            <a:extLst>
              <a:ext uri="{FF2B5EF4-FFF2-40B4-BE49-F238E27FC236}">
                <a16:creationId xmlns="" xmlns:a16="http://schemas.microsoft.com/office/drawing/2014/main" id="{9FEDEA3F-4EAA-49ED-9742-D99834966F8D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 dirty="0"/>
              <a:t>Confidential and Proprietary Information of Chubb Personal Risk Services. Do Not Distribute.</a:t>
            </a:r>
            <a:endParaRPr lang="en-GB" dirty="0"/>
          </a:p>
        </p:txBody>
      </p:sp>
      <p:sp>
        <p:nvSpPr>
          <p:cNvPr id="8" name="Slide Number Placeholder 6">
            <a:extLst>
              <a:ext uri="{FF2B5EF4-FFF2-40B4-BE49-F238E27FC236}">
                <a16:creationId xmlns="" xmlns:a16="http://schemas.microsoft.com/office/drawing/2014/main" id="{EE1FB0EF-E1A1-46E2-9B3F-C014EB0F1624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ACA52262-C156-4763-A182-09AD88D94DB6}" type="slidenum">
              <a:rPr lang="en-GB" altLang="en-US" smtClean="0"/>
              <a:pPr/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2818501425"/>
      </p:ext>
    </p:extLst>
  </p:cSld>
  <p:clrMapOvr>
    <a:masterClrMapping/>
  </p:clrMapOvr>
  <p:transition spd="med">
    <p:fade/>
  </p:transition>
</p:sldLayout>
</file>

<file path=ppt/slideLayouts/slideLayout2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Closing Slide Red" type="blank" preserve="1">
  <p:cSld name="Closing Slide Red">
    <p:bg>
      <p:bgPr>
        <a:solidFill>
          <a:srgbClr val="F1352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="" xmlns:a16="http://schemas.microsoft.com/office/drawing/2014/main" id="{73BF911A-AB81-4DDB-B34B-073782026967}"/>
              </a:ext>
            </a:extLst>
          </p:cNvPr>
          <p:cNvSpPr txBox="1"/>
          <p:nvPr/>
        </p:nvSpPr>
        <p:spPr>
          <a:xfrm>
            <a:off x="624418" y="3270251"/>
            <a:ext cx="4222749" cy="430213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800" spc="-50" dirty="0">
                <a:solidFill>
                  <a:prstClr val="white"/>
                </a:solidFill>
                <a:latin typeface="Georgia"/>
              </a:rPr>
              <a:t>Chubb. Insured.</a:t>
            </a:r>
          </a:p>
        </p:txBody>
      </p:sp>
    </p:spTree>
    <p:extLst>
      <p:ext uri="{BB962C8B-B14F-4D97-AF65-F5344CB8AC3E}">
        <p14:creationId xmlns:p14="http://schemas.microsoft.com/office/powerpoint/2010/main" val="3600483254"/>
      </p:ext>
    </p:extLst>
  </p:cSld>
  <p:clrMapOvr>
    <a:masterClrMapping/>
  </p:clrMapOvr>
  <p:transition spd="med">
    <p:fade/>
  </p:transition>
</p:sldLayout>
</file>

<file path=ppt/slideLayouts/slideLayout2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Closing Slide Light Grey" type="blank" preserve="1">
  <p:cSld name="Closing Slide Light Grey">
    <p:bg>
      <p:bgPr>
        <a:solidFill>
          <a:srgbClr val="AFAFA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="" xmlns:a16="http://schemas.microsoft.com/office/drawing/2014/main" id="{3CF7C464-924F-4A5E-A2B8-862C67CF7C5A}"/>
              </a:ext>
            </a:extLst>
          </p:cNvPr>
          <p:cNvSpPr txBox="1"/>
          <p:nvPr/>
        </p:nvSpPr>
        <p:spPr>
          <a:xfrm>
            <a:off x="624418" y="3270251"/>
            <a:ext cx="4222749" cy="430213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800" spc="-50" dirty="0">
                <a:solidFill>
                  <a:prstClr val="white"/>
                </a:solidFill>
                <a:latin typeface="Georgia"/>
              </a:rPr>
              <a:t>Chubb. Insured.</a:t>
            </a:r>
          </a:p>
        </p:txBody>
      </p:sp>
    </p:spTree>
    <p:extLst>
      <p:ext uri="{BB962C8B-B14F-4D97-AF65-F5344CB8AC3E}">
        <p14:creationId xmlns:p14="http://schemas.microsoft.com/office/powerpoint/2010/main" val="1748213482"/>
      </p:ext>
    </p:extLst>
  </p:cSld>
  <p:clrMapOvr>
    <a:masterClrMapping/>
  </p:clrMapOvr>
  <p:transition spd="med">
    <p:fade/>
  </p:transition>
</p:sldLayout>
</file>

<file path=ppt/slideLayouts/slideLayout2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Closing Slide Green" type="blank" preserve="1">
  <p:cSld name="Closing Slide Green">
    <p:bg>
      <p:bgPr>
        <a:solidFill>
          <a:srgbClr val="7ACB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="" xmlns:a16="http://schemas.microsoft.com/office/drawing/2014/main" id="{DBC03F68-A5D7-4EA8-B8C6-D10B1540CFDC}"/>
              </a:ext>
            </a:extLst>
          </p:cNvPr>
          <p:cNvSpPr txBox="1"/>
          <p:nvPr/>
        </p:nvSpPr>
        <p:spPr>
          <a:xfrm>
            <a:off x="624418" y="3270251"/>
            <a:ext cx="4222749" cy="430213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800" spc="-50" dirty="0">
                <a:solidFill>
                  <a:prstClr val="white"/>
                </a:solidFill>
                <a:latin typeface="Georgia"/>
              </a:rPr>
              <a:t>Chubb. Insured.</a:t>
            </a:r>
          </a:p>
        </p:txBody>
      </p:sp>
    </p:spTree>
    <p:extLst>
      <p:ext uri="{BB962C8B-B14F-4D97-AF65-F5344CB8AC3E}">
        <p14:creationId xmlns:p14="http://schemas.microsoft.com/office/powerpoint/2010/main" val="2971480520"/>
      </p:ext>
    </p:extLst>
  </p:cSld>
  <p:clrMapOvr>
    <a:masterClrMapping/>
  </p:clrMapOvr>
  <p:transition spd="med">
    <p:fade/>
  </p:transition>
</p:sldLayout>
</file>

<file path=ppt/slideLayouts/slideLayout2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P 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1" hidden="1">
            <a:extLst>
              <a:ext uri="{FF2B5EF4-FFF2-40B4-BE49-F238E27FC236}">
                <a16:creationId xmlns="" xmlns:a16="http://schemas.microsoft.com/office/drawing/2014/main" id="{315F75FF-188B-463D-8863-7C2A467DD6F3}"/>
              </a:ext>
            </a:extLst>
          </p:cNvPr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2118" y="1589"/>
          <a:ext cx="2116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82506" name="think-cell Slide" r:id="rId5" imgW="360" imgH="360" progId="TCLayout.ActiveDocument.1">
                  <p:embed/>
                </p:oleObj>
              </mc:Choice>
              <mc:Fallback>
                <p:oleObj name="think-cell Slide" r:id="rId5" imgW="360" imgH="360" progId="TCLayout.ActiveDocument.1">
                  <p:embed/>
                  <p:pic>
                    <p:nvPicPr>
                      <p:cNvPr id="4" name="Object 1" hidden="1">
                        <a:extLst>
                          <a:ext uri="{FF2B5EF4-FFF2-40B4-BE49-F238E27FC236}">
                            <a16:creationId xmlns="" xmlns:a16="http://schemas.microsoft.com/office/drawing/2014/main" id="{315F75FF-188B-463D-8863-7C2A467DD6F3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18" y="1589"/>
                        <a:ext cx="2116" cy="15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5" name="Straight Connector 4">
            <a:extLst>
              <a:ext uri="{FF2B5EF4-FFF2-40B4-BE49-F238E27FC236}">
                <a16:creationId xmlns="" xmlns:a16="http://schemas.microsoft.com/office/drawing/2014/main" id="{BA3D59B2-7BFF-4EEB-A11B-41FDBBDD6790}"/>
              </a:ext>
            </a:extLst>
          </p:cNvPr>
          <p:cNvCxnSpPr/>
          <p:nvPr/>
        </p:nvCxnSpPr>
        <p:spPr>
          <a:xfrm>
            <a:off x="624418" y="517525"/>
            <a:ext cx="10957983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3">
            <a:extLst>
              <a:ext uri="{FF2B5EF4-FFF2-40B4-BE49-F238E27FC236}">
                <a16:creationId xmlns="" xmlns:a16="http://schemas.microsoft.com/office/drawing/2014/main" id="{21ACFD42-46BD-46EB-8F7B-73B0AE0E7299}"/>
              </a:ext>
            </a:extLst>
          </p:cNvPr>
          <p:cNvPicPr>
            <a:picLocks/>
          </p:cNvPicPr>
          <p:nvPr>
            <p:custDataLst>
              <p:tags r:id="rId3"/>
            </p:custDataLst>
          </p:nvPr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5001" y="6453189"/>
            <a:ext cx="1672167" cy="130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8" name="SP Agenda Section" hidden="1">
            <a:extLst>
              <a:ext uri="{FF2B5EF4-FFF2-40B4-BE49-F238E27FC236}">
                <a16:creationId xmlns="" xmlns:a16="http://schemas.microsoft.com/office/drawing/2014/main" id="{51839BA8-7B24-4E0F-85C0-F95050EB3FE3}"/>
              </a:ext>
            </a:extLst>
          </p:cNvPr>
          <p:cNvGrpSpPr>
            <a:grpSpLocks/>
          </p:cNvGrpSpPr>
          <p:nvPr/>
        </p:nvGrpSpPr>
        <p:grpSpPr bwMode="auto">
          <a:xfrm>
            <a:off x="1797051" y="2085975"/>
            <a:ext cx="8657167" cy="368300"/>
            <a:chOff x="1797664" y="2085631"/>
            <a:chExt cx="8657274" cy="369332"/>
          </a:xfrm>
        </p:grpSpPr>
        <p:sp>
          <p:nvSpPr>
            <p:cNvPr id="9" name="Textbox" hidden="1">
              <a:extLst>
                <a:ext uri="{FF2B5EF4-FFF2-40B4-BE49-F238E27FC236}">
                  <a16:creationId xmlns="" xmlns:a16="http://schemas.microsoft.com/office/drawing/2014/main" id="{0E6546FC-EC56-4140-8F32-C25AF917593D}"/>
                </a:ext>
              </a:extLst>
            </p:cNvPr>
            <p:cNvSpPr txBox="1">
              <a:spLocks/>
            </p:cNvSpPr>
            <p:nvPr/>
          </p:nvSpPr>
          <p:spPr>
            <a:xfrm>
              <a:off x="2267570" y="2085631"/>
              <a:ext cx="3843914" cy="369332"/>
            </a:xfrm>
            <a:prstGeom prst="rect">
              <a:avLst/>
            </a:prstGeom>
            <a:noFill/>
          </p:spPr>
          <p:txBody>
            <a:bodyPr anchor="ctr">
              <a:normAutofit/>
            </a:bodyPr>
            <a:lstStyle/>
            <a:p>
              <a:pPr defTabSz="7000700" eaLnBrk="0" hangingPunct="0">
                <a:tabLst>
                  <a:tab pos="7134047" algn="l"/>
                </a:tabLst>
                <a:defRPr/>
              </a:pPr>
              <a:r>
                <a:rPr lang="en-US" sz="1050" dirty="0">
                  <a:solidFill>
                    <a:prstClr val="black"/>
                  </a:solidFill>
                </a:rPr>
                <a:t>&lt;TEXT&gt;</a:t>
              </a:r>
            </a:p>
          </p:txBody>
        </p:sp>
        <p:sp>
          <p:nvSpPr>
            <p:cNvPr id="10" name="Textbox" hidden="1">
              <a:extLst>
                <a:ext uri="{FF2B5EF4-FFF2-40B4-BE49-F238E27FC236}">
                  <a16:creationId xmlns="" xmlns:a16="http://schemas.microsoft.com/office/drawing/2014/main" id="{CEB36AB0-00FD-40E0-8EBA-892C693F6EA1}"/>
                </a:ext>
              </a:extLst>
            </p:cNvPr>
            <p:cNvSpPr txBox="1">
              <a:spLocks/>
            </p:cNvSpPr>
            <p:nvPr/>
          </p:nvSpPr>
          <p:spPr>
            <a:xfrm>
              <a:off x="1797664" y="2085631"/>
              <a:ext cx="378887" cy="369332"/>
            </a:xfrm>
            <a:prstGeom prst="rect">
              <a:avLst/>
            </a:prstGeom>
            <a:noFill/>
          </p:spPr>
          <p:txBody>
            <a:bodyPr wrap="none" anchor="ctr"/>
            <a:lstStyle/>
            <a:p>
              <a:pPr algn="ctr" eaLnBrk="0" hangingPunct="0">
                <a:defRPr/>
              </a:pPr>
              <a:r>
                <a:rPr lang="en-US" sz="1050" dirty="0">
                  <a:solidFill>
                    <a:prstClr val="black"/>
                  </a:solidFill>
                </a:rPr>
                <a:t>&lt;N&gt;</a:t>
              </a:r>
            </a:p>
          </p:txBody>
        </p:sp>
        <p:sp>
          <p:nvSpPr>
            <p:cNvPr id="11" name="Textbox" hidden="1">
              <a:extLst>
                <a:ext uri="{FF2B5EF4-FFF2-40B4-BE49-F238E27FC236}">
                  <a16:creationId xmlns="" xmlns:a16="http://schemas.microsoft.com/office/drawing/2014/main" id="{50318FDC-86EF-4B9A-82C8-A7CEB3CAA95C}"/>
                </a:ext>
              </a:extLst>
            </p:cNvPr>
            <p:cNvSpPr txBox="1">
              <a:spLocks/>
            </p:cNvSpPr>
            <p:nvPr/>
          </p:nvSpPr>
          <p:spPr>
            <a:xfrm>
              <a:off x="9817813" y="2085631"/>
              <a:ext cx="637125" cy="369332"/>
            </a:xfrm>
            <a:prstGeom prst="rect">
              <a:avLst/>
            </a:prstGeom>
            <a:noFill/>
          </p:spPr>
          <p:txBody>
            <a:bodyPr wrap="none" anchor="ctr"/>
            <a:lstStyle/>
            <a:p>
              <a:pPr algn="r" eaLnBrk="0" hangingPunct="0">
                <a:defRPr/>
              </a:pPr>
              <a:r>
                <a:rPr lang="en-US" sz="1050" dirty="0">
                  <a:solidFill>
                    <a:prstClr val="black"/>
                  </a:solidFill>
                </a:rPr>
                <a:t>&lt;P&gt;</a:t>
              </a:r>
            </a:p>
          </p:txBody>
        </p:sp>
        <p:sp>
          <p:nvSpPr>
            <p:cNvPr id="12" name="Textbox" hidden="1">
              <a:extLst>
                <a:ext uri="{FF2B5EF4-FFF2-40B4-BE49-F238E27FC236}">
                  <a16:creationId xmlns="" xmlns:a16="http://schemas.microsoft.com/office/drawing/2014/main" id="{BB889EE1-5DCC-40C7-9956-63BF03D6B20A}"/>
                </a:ext>
              </a:extLst>
            </p:cNvPr>
            <p:cNvSpPr txBox="1">
              <a:spLocks/>
            </p:cNvSpPr>
            <p:nvPr/>
          </p:nvSpPr>
          <p:spPr>
            <a:xfrm>
              <a:off x="7696886" y="2085631"/>
              <a:ext cx="1257316" cy="369332"/>
            </a:xfrm>
            <a:prstGeom prst="rect">
              <a:avLst/>
            </a:prstGeom>
            <a:noFill/>
          </p:spPr>
          <p:txBody>
            <a:bodyPr wrap="none" anchor="ctr"/>
            <a:lstStyle/>
            <a:p>
              <a:pPr eaLnBrk="0" hangingPunct="0">
                <a:defRPr/>
              </a:pPr>
              <a:r>
                <a:rPr lang="en-US" sz="1050" dirty="0">
                  <a:solidFill>
                    <a:prstClr val="black"/>
                  </a:solidFill>
                </a:rPr>
                <a:t>&lt;TIMESLOT&gt;</a:t>
              </a:r>
            </a:p>
          </p:txBody>
        </p:sp>
        <p:sp>
          <p:nvSpPr>
            <p:cNvPr id="13" name="Textbox" hidden="1">
              <a:extLst>
                <a:ext uri="{FF2B5EF4-FFF2-40B4-BE49-F238E27FC236}">
                  <a16:creationId xmlns="" xmlns:a16="http://schemas.microsoft.com/office/drawing/2014/main" id="{FE019291-8B3D-4833-95FA-CC41FC193F90}"/>
                </a:ext>
              </a:extLst>
            </p:cNvPr>
            <p:cNvSpPr txBox="1">
              <a:spLocks/>
            </p:cNvSpPr>
            <p:nvPr/>
          </p:nvSpPr>
          <p:spPr>
            <a:xfrm>
              <a:off x="6208852" y="2085631"/>
              <a:ext cx="1388551" cy="369332"/>
            </a:xfrm>
            <a:prstGeom prst="rect">
              <a:avLst/>
            </a:prstGeom>
            <a:noFill/>
          </p:spPr>
          <p:txBody>
            <a:bodyPr wrap="none" anchor="ctr"/>
            <a:lstStyle/>
            <a:p>
              <a:pPr eaLnBrk="0" hangingPunct="0">
                <a:defRPr/>
              </a:pPr>
              <a:r>
                <a:rPr lang="en-US" sz="1050" dirty="0">
                  <a:solidFill>
                    <a:prstClr val="black"/>
                  </a:solidFill>
                </a:rPr>
                <a:t>&lt;RESPONSIBLE&gt;</a:t>
              </a:r>
            </a:p>
          </p:txBody>
        </p:sp>
        <p:sp>
          <p:nvSpPr>
            <p:cNvPr id="14" name="Textbox" hidden="1">
              <a:extLst>
                <a:ext uri="{FF2B5EF4-FFF2-40B4-BE49-F238E27FC236}">
                  <a16:creationId xmlns="" xmlns:a16="http://schemas.microsoft.com/office/drawing/2014/main" id="{E12B3749-827A-4580-BB75-D1021067EC9C}"/>
                </a:ext>
              </a:extLst>
            </p:cNvPr>
            <p:cNvSpPr txBox="1">
              <a:spLocks/>
            </p:cNvSpPr>
            <p:nvPr/>
          </p:nvSpPr>
          <p:spPr>
            <a:xfrm>
              <a:off x="9043103" y="2085631"/>
              <a:ext cx="685809" cy="369332"/>
            </a:xfrm>
            <a:prstGeom prst="rect">
              <a:avLst/>
            </a:prstGeom>
            <a:noFill/>
          </p:spPr>
          <p:txBody>
            <a:bodyPr wrap="none" anchor="ctr"/>
            <a:lstStyle/>
            <a:p>
              <a:pPr eaLnBrk="0" hangingPunct="0">
                <a:defRPr/>
              </a:pPr>
              <a:r>
                <a:rPr lang="en-US" sz="1050" dirty="0">
                  <a:solidFill>
                    <a:prstClr val="black"/>
                  </a:solidFill>
                </a:rPr>
                <a:t>&lt;DURATION&gt;</a:t>
              </a:r>
            </a:p>
          </p:txBody>
        </p:sp>
      </p:grpSp>
      <p:grpSp>
        <p:nvGrpSpPr>
          <p:cNvPr id="15" name="SP Agenda Section Highlight" hidden="1">
            <a:extLst>
              <a:ext uri="{FF2B5EF4-FFF2-40B4-BE49-F238E27FC236}">
                <a16:creationId xmlns="" xmlns:a16="http://schemas.microsoft.com/office/drawing/2014/main" id="{62E02E97-6FCE-4517-8ED0-67D268CB359E}"/>
              </a:ext>
            </a:extLst>
          </p:cNvPr>
          <p:cNvGrpSpPr>
            <a:grpSpLocks/>
          </p:cNvGrpSpPr>
          <p:nvPr/>
        </p:nvGrpSpPr>
        <p:grpSpPr>
          <a:xfrm>
            <a:off x="1797664" y="2616963"/>
            <a:ext cx="8657275" cy="369332"/>
            <a:chOff x="1797664" y="2616963"/>
            <a:chExt cx="8657274" cy="369332"/>
          </a:xfrm>
          <a:solidFill>
            <a:schemeClr val="accent1">
              <a:lumMod val="60000"/>
              <a:lumOff val="40000"/>
            </a:schemeClr>
          </a:solidFill>
        </p:grpSpPr>
        <p:sp>
          <p:nvSpPr>
            <p:cNvPr id="16" name="Textbox" hidden="1">
              <a:extLst>
                <a:ext uri="{FF2B5EF4-FFF2-40B4-BE49-F238E27FC236}">
                  <a16:creationId xmlns="" xmlns:a16="http://schemas.microsoft.com/office/drawing/2014/main" id="{9DE55A7B-D60C-4875-93FB-06420AABE4F2}"/>
                </a:ext>
              </a:extLst>
            </p:cNvPr>
            <p:cNvSpPr txBox="1">
              <a:spLocks/>
            </p:cNvSpPr>
            <p:nvPr/>
          </p:nvSpPr>
          <p:spPr>
            <a:xfrm>
              <a:off x="2267220" y="2616963"/>
              <a:ext cx="3843347" cy="369332"/>
            </a:xfrm>
            <a:prstGeom prst="rect">
              <a:avLst/>
            </a:prstGeom>
            <a:grpFill/>
          </p:spPr>
          <p:txBody>
            <a:bodyPr anchor="ctr">
              <a:normAutofit/>
            </a:bodyPr>
            <a:lstStyle/>
            <a:p>
              <a:pPr defTabSz="7000700" eaLnBrk="0" hangingPunct="0">
                <a:tabLst>
                  <a:tab pos="7134047" algn="l"/>
                </a:tabLst>
                <a:defRPr/>
              </a:pPr>
              <a:r>
                <a:rPr lang="en-US" sz="1050" b="1" dirty="0">
                  <a:solidFill>
                    <a:prstClr val="black"/>
                  </a:solidFill>
                </a:rPr>
                <a:t>&lt;TEXT&gt;</a:t>
              </a:r>
            </a:p>
          </p:txBody>
        </p:sp>
        <p:sp>
          <p:nvSpPr>
            <p:cNvPr id="17" name="Textbox" hidden="1">
              <a:extLst>
                <a:ext uri="{FF2B5EF4-FFF2-40B4-BE49-F238E27FC236}">
                  <a16:creationId xmlns="" xmlns:a16="http://schemas.microsoft.com/office/drawing/2014/main" id="{88694B3A-2C75-439D-A73E-32FDD758A209}"/>
                </a:ext>
              </a:extLst>
            </p:cNvPr>
            <p:cNvSpPr txBox="1">
              <a:spLocks/>
            </p:cNvSpPr>
            <p:nvPr/>
          </p:nvSpPr>
          <p:spPr>
            <a:xfrm>
              <a:off x="1797664" y="2616963"/>
              <a:ext cx="379556" cy="369332"/>
            </a:xfrm>
            <a:prstGeom prst="rect">
              <a:avLst/>
            </a:prstGeom>
            <a:grpFill/>
          </p:spPr>
          <p:txBody>
            <a:bodyPr wrap="none" anchor="ctr"/>
            <a:lstStyle/>
            <a:p>
              <a:pPr algn="ctr" eaLnBrk="0" hangingPunct="0">
                <a:defRPr/>
              </a:pPr>
              <a:r>
                <a:rPr lang="en-US" sz="1050" b="1" dirty="0">
                  <a:solidFill>
                    <a:prstClr val="black"/>
                  </a:solidFill>
                </a:rPr>
                <a:t>&lt;N&gt;</a:t>
              </a:r>
            </a:p>
          </p:txBody>
        </p:sp>
        <p:sp>
          <p:nvSpPr>
            <p:cNvPr id="18" name="Textbox" hidden="1">
              <a:extLst>
                <a:ext uri="{FF2B5EF4-FFF2-40B4-BE49-F238E27FC236}">
                  <a16:creationId xmlns="" xmlns:a16="http://schemas.microsoft.com/office/drawing/2014/main" id="{78E9ADD7-F7A2-4590-9DDA-8CF0B410060C}"/>
                </a:ext>
              </a:extLst>
            </p:cNvPr>
            <p:cNvSpPr txBox="1">
              <a:spLocks/>
            </p:cNvSpPr>
            <p:nvPr/>
          </p:nvSpPr>
          <p:spPr>
            <a:xfrm>
              <a:off x="9817944" y="2616963"/>
              <a:ext cx="636994" cy="369332"/>
            </a:xfrm>
            <a:prstGeom prst="rect">
              <a:avLst/>
            </a:prstGeom>
            <a:grpFill/>
          </p:spPr>
          <p:txBody>
            <a:bodyPr wrap="none" anchor="ctr"/>
            <a:lstStyle/>
            <a:p>
              <a:pPr algn="r" eaLnBrk="0" hangingPunct="0">
                <a:defRPr/>
              </a:pPr>
              <a:r>
                <a:rPr lang="en-US" sz="1050" b="1" dirty="0">
                  <a:solidFill>
                    <a:prstClr val="black"/>
                  </a:solidFill>
                </a:rPr>
                <a:t>&lt;P&gt;</a:t>
              </a:r>
            </a:p>
          </p:txBody>
        </p:sp>
        <p:sp>
          <p:nvSpPr>
            <p:cNvPr id="19" name="Textbox" hidden="1">
              <a:extLst>
                <a:ext uri="{FF2B5EF4-FFF2-40B4-BE49-F238E27FC236}">
                  <a16:creationId xmlns="" xmlns:a16="http://schemas.microsoft.com/office/drawing/2014/main" id="{BB847FC7-D867-4FEE-8C54-7540C82A48E0}"/>
                </a:ext>
              </a:extLst>
            </p:cNvPr>
            <p:cNvSpPr txBox="1">
              <a:spLocks/>
            </p:cNvSpPr>
            <p:nvPr/>
          </p:nvSpPr>
          <p:spPr>
            <a:xfrm>
              <a:off x="7696160" y="2616963"/>
              <a:ext cx="1257061" cy="369332"/>
            </a:xfrm>
            <a:prstGeom prst="rect">
              <a:avLst/>
            </a:prstGeom>
            <a:grpFill/>
          </p:spPr>
          <p:txBody>
            <a:bodyPr wrap="none" anchor="ctr"/>
            <a:lstStyle/>
            <a:p>
              <a:pPr eaLnBrk="0" hangingPunct="0">
                <a:defRPr/>
              </a:pPr>
              <a:r>
                <a:rPr lang="en-US" sz="1050" b="1" dirty="0">
                  <a:solidFill>
                    <a:prstClr val="black"/>
                  </a:solidFill>
                </a:rPr>
                <a:t>&lt;TIMESLOT&gt;</a:t>
              </a:r>
            </a:p>
          </p:txBody>
        </p:sp>
        <p:sp>
          <p:nvSpPr>
            <p:cNvPr id="20" name="Textbox" hidden="1">
              <a:extLst>
                <a:ext uri="{FF2B5EF4-FFF2-40B4-BE49-F238E27FC236}">
                  <a16:creationId xmlns="" xmlns:a16="http://schemas.microsoft.com/office/drawing/2014/main" id="{4A3412F3-AEA7-4196-AFCE-88C8AB538452}"/>
                </a:ext>
              </a:extLst>
            </p:cNvPr>
            <p:cNvSpPr txBox="1">
              <a:spLocks/>
            </p:cNvSpPr>
            <p:nvPr/>
          </p:nvSpPr>
          <p:spPr>
            <a:xfrm>
              <a:off x="6209330" y="2616963"/>
              <a:ext cx="1388067" cy="369332"/>
            </a:xfrm>
            <a:prstGeom prst="rect">
              <a:avLst/>
            </a:prstGeom>
            <a:grpFill/>
          </p:spPr>
          <p:txBody>
            <a:bodyPr wrap="none" anchor="ctr"/>
            <a:lstStyle/>
            <a:p>
              <a:pPr eaLnBrk="0" hangingPunct="0">
                <a:defRPr/>
              </a:pPr>
              <a:r>
                <a:rPr lang="en-US" sz="1050" b="1" dirty="0">
                  <a:solidFill>
                    <a:prstClr val="black"/>
                  </a:solidFill>
                </a:rPr>
                <a:t>&lt;RESPONSIBLE&gt;</a:t>
              </a:r>
            </a:p>
          </p:txBody>
        </p:sp>
        <p:sp>
          <p:nvSpPr>
            <p:cNvPr id="21" name="Textbox" hidden="1">
              <a:extLst>
                <a:ext uri="{FF2B5EF4-FFF2-40B4-BE49-F238E27FC236}">
                  <a16:creationId xmlns="" xmlns:a16="http://schemas.microsoft.com/office/drawing/2014/main" id="{B09C6E49-34D0-40D2-AE1E-4B37EBB78830}"/>
                </a:ext>
              </a:extLst>
            </p:cNvPr>
            <p:cNvSpPr txBox="1">
              <a:spLocks/>
            </p:cNvSpPr>
            <p:nvPr/>
          </p:nvSpPr>
          <p:spPr>
            <a:xfrm>
              <a:off x="9043221" y="2616963"/>
              <a:ext cx="684723" cy="369332"/>
            </a:xfrm>
            <a:prstGeom prst="rect">
              <a:avLst/>
            </a:prstGeom>
            <a:grpFill/>
          </p:spPr>
          <p:txBody>
            <a:bodyPr wrap="none" anchor="ctr"/>
            <a:lstStyle/>
            <a:p>
              <a:pPr eaLnBrk="0" hangingPunct="0">
                <a:defRPr/>
              </a:pPr>
              <a:r>
                <a:rPr lang="en-US" sz="1050" b="1" dirty="0">
                  <a:solidFill>
                    <a:prstClr val="black"/>
                  </a:solidFill>
                </a:rPr>
                <a:t>&lt;DURATION&gt;</a:t>
              </a:r>
            </a:p>
          </p:txBody>
        </p:sp>
      </p:grpSp>
      <p:grpSp>
        <p:nvGrpSpPr>
          <p:cNvPr id="22" name="SP Agenda Subsection" hidden="1">
            <a:extLst>
              <a:ext uri="{FF2B5EF4-FFF2-40B4-BE49-F238E27FC236}">
                <a16:creationId xmlns="" xmlns:a16="http://schemas.microsoft.com/office/drawing/2014/main" id="{9B9A4F29-6BBB-4915-B780-77573350522A}"/>
              </a:ext>
            </a:extLst>
          </p:cNvPr>
          <p:cNvGrpSpPr>
            <a:grpSpLocks/>
          </p:cNvGrpSpPr>
          <p:nvPr/>
        </p:nvGrpSpPr>
        <p:grpSpPr bwMode="auto">
          <a:xfrm>
            <a:off x="2264833" y="3148014"/>
            <a:ext cx="8189384" cy="369887"/>
            <a:chOff x="2265804" y="3155687"/>
            <a:chExt cx="8189134" cy="369332"/>
          </a:xfrm>
        </p:grpSpPr>
        <p:sp>
          <p:nvSpPr>
            <p:cNvPr id="23" name="Textbox" hidden="1">
              <a:extLst>
                <a:ext uri="{FF2B5EF4-FFF2-40B4-BE49-F238E27FC236}">
                  <a16:creationId xmlns="" xmlns:a16="http://schemas.microsoft.com/office/drawing/2014/main" id="{05CB0E48-5F06-41BE-A858-F54FC1EF15DB}"/>
                </a:ext>
              </a:extLst>
            </p:cNvPr>
            <p:cNvSpPr txBox="1">
              <a:spLocks/>
            </p:cNvSpPr>
            <p:nvPr/>
          </p:nvSpPr>
          <p:spPr>
            <a:xfrm>
              <a:off x="2744156" y="3155687"/>
              <a:ext cx="3365397" cy="369332"/>
            </a:xfrm>
            <a:prstGeom prst="rect">
              <a:avLst/>
            </a:prstGeom>
            <a:noFill/>
          </p:spPr>
          <p:txBody>
            <a:bodyPr anchor="ctr">
              <a:normAutofit/>
            </a:bodyPr>
            <a:lstStyle/>
            <a:p>
              <a:pPr defTabSz="7000700" eaLnBrk="0" hangingPunct="0">
                <a:tabLst>
                  <a:tab pos="7134047" algn="l"/>
                </a:tabLst>
                <a:defRPr/>
              </a:pPr>
              <a:r>
                <a:rPr lang="en-US" sz="1050" dirty="0">
                  <a:solidFill>
                    <a:prstClr val="black"/>
                  </a:solidFill>
                </a:rPr>
                <a:t>&lt;TEXT&gt;</a:t>
              </a:r>
            </a:p>
          </p:txBody>
        </p:sp>
        <p:sp>
          <p:nvSpPr>
            <p:cNvPr id="24" name="Textbox" hidden="1">
              <a:extLst>
                <a:ext uri="{FF2B5EF4-FFF2-40B4-BE49-F238E27FC236}">
                  <a16:creationId xmlns="" xmlns:a16="http://schemas.microsoft.com/office/drawing/2014/main" id="{D82FBF2E-5C70-4F32-A75D-92D23C092389}"/>
                </a:ext>
              </a:extLst>
            </p:cNvPr>
            <p:cNvSpPr txBox="1">
              <a:spLocks/>
            </p:cNvSpPr>
            <p:nvPr/>
          </p:nvSpPr>
          <p:spPr>
            <a:xfrm>
              <a:off x="2265804" y="3155687"/>
              <a:ext cx="378872" cy="369332"/>
            </a:xfrm>
            <a:prstGeom prst="rect">
              <a:avLst/>
            </a:prstGeom>
            <a:noFill/>
          </p:spPr>
          <p:txBody>
            <a:bodyPr wrap="none" anchor="ctr"/>
            <a:lstStyle/>
            <a:p>
              <a:pPr algn="ctr" eaLnBrk="0" hangingPunct="0">
                <a:defRPr/>
              </a:pPr>
              <a:r>
                <a:rPr lang="en-US" sz="1050" dirty="0">
                  <a:solidFill>
                    <a:prstClr val="black"/>
                  </a:solidFill>
                </a:rPr>
                <a:t>&lt;N&gt;</a:t>
              </a:r>
            </a:p>
          </p:txBody>
        </p:sp>
        <p:sp>
          <p:nvSpPr>
            <p:cNvPr id="25" name="Textbox" hidden="1">
              <a:extLst>
                <a:ext uri="{FF2B5EF4-FFF2-40B4-BE49-F238E27FC236}">
                  <a16:creationId xmlns="" xmlns:a16="http://schemas.microsoft.com/office/drawing/2014/main" id="{2D2F6D8C-BF09-4F2E-9F11-F24597BD37DF}"/>
                </a:ext>
              </a:extLst>
            </p:cNvPr>
            <p:cNvSpPr txBox="1">
              <a:spLocks/>
            </p:cNvSpPr>
            <p:nvPr/>
          </p:nvSpPr>
          <p:spPr>
            <a:xfrm>
              <a:off x="9817840" y="3155687"/>
              <a:ext cx="637098" cy="369332"/>
            </a:xfrm>
            <a:prstGeom prst="rect">
              <a:avLst/>
            </a:prstGeom>
            <a:noFill/>
          </p:spPr>
          <p:txBody>
            <a:bodyPr wrap="none" anchor="ctr"/>
            <a:lstStyle/>
            <a:p>
              <a:pPr algn="r" eaLnBrk="0" hangingPunct="0">
                <a:defRPr/>
              </a:pPr>
              <a:r>
                <a:rPr lang="en-US" sz="1050" dirty="0">
                  <a:solidFill>
                    <a:prstClr val="black"/>
                  </a:solidFill>
                </a:rPr>
                <a:t>&lt;P&gt;</a:t>
              </a:r>
            </a:p>
          </p:txBody>
        </p:sp>
        <p:sp>
          <p:nvSpPr>
            <p:cNvPr id="26" name="Textbox" hidden="1">
              <a:extLst>
                <a:ext uri="{FF2B5EF4-FFF2-40B4-BE49-F238E27FC236}">
                  <a16:creationId xmlns="" xmlns:a16="http://schemas.microsoft.com/office/drawing/2014/main" id="{3317AB0D-A118-4014-92E9-22FAA67E1842}"/>
                </a:ext>
              </a:extLst>
            </p:cNvPr>
            <p:cNvSpPr txBox="1">
              <a:spLocks/>
            </p:cNvSpPr>
            <p:nvPr/>
          </p:nvSpPr>
          <p:spPr>
            <a:xfrm>
              <a:off x="7697005" y="3155687"/>
              <a:ext cx="1257262" cy="369332"/>
            </a:xfrm>
            <a:prstGeom prst="rect">
              <a:avLst/>
            </a:prstGeom>
            <a:noFill/>
          </p:spPr>
          <p:txBody>
            <a:bodyPr wrap="none" anchor="ctr"/>
            <a:lstStyle/>
            <a:p>
              <a:pPr eaLnBrk="0" hangingPunct="0">
                <a:defRPr/>
              </a:pPr>
              <a:r>
                <a:rPr lang="en-US" sz="1050" dirty="0">
                  <a:solidFill>
                    <a:prstClr val="black"/>
                  </a:solidFill>
                </a:rPr>
                <a:t>&lt;TIMESLOT&gt;</a:t>
              </a:r>
            </a:p>
          </p:txBody>
        </p:sp>
        <p:sp>
          <p:nvSpPr>
            <p:cNvPr id="27" name="Textbox" hidden="1">
              <a:extLst>
                <a:ext uri="{FF2B5EF4-FFF2-40B4-BE49-F238E27FC236}">
                  <a16:creationId xmlns="" xmlns:a16="http://schemas.microsoft.com/office/drawing/2014/main" id="{2426D68D-25BA-4DD7-9C7B-C46DD9BEA59F}"/>
                </a:ext>
              </a:extLst>
            </p:cNvPr>
            <p:cNvSpPr txBox="1">
              <a:spLocks/>
            </p:cNvSpPr>
            <p:nvPr/>
          </p:nvSpPr>
          <p:spPr>
            <a:xfrm>
              <a:off x="6209034" y="3155687"/>
              <a:ext cx="1388491" cy="369332"/>
            </a:xfrm>
            <a:prstGeom prst="rect">
              <a:avLst/>
            </a:prstGeom>
            <a:noFill/>
          </p:spPr>
          <p:txBody>
            <a:bodyPr wrap="none" anchor="ctr"/>
            <a:lstStyle/>
            <a:p>
              <a:pPr eaLnBrk="0" hangingPunct="0">
                <a:defRPr/>
              </a:pPr>
              <a:r>
                <a:rPr lang="en-US" sz="1050" dirty="0">
                  <a:solidFill>
                    <a:prstClr val="black"/>
                  </a:solidFill>
                </a:rPr>
                <a:t>&lt;RESPONSIBLE&gt;</a:t>
              </a:r>
            </a:p>
          </p:txBody>
        </p:sp>
        <p:sp>
          <p:nvSpPr>
            <p:cNvPr id="28" name="Textbox" hidden="1">
              <a:extLst>
                <a:ext uri="{FF2B5EF4-FFF2-40B4-BE49-F238E27FC236}">
                  <a16:creationId xmlns="" xmlns:a16="http://schemas.microsoft.com/office/drawing/2014/main" id="{4765AF32-17A2-4AAB-A794-23DE05013725}"/>
                </a:ext>
              </a:extLst>
            </p:cNvPr>
            <p:cNvSpPr txBox="1">
              <a:spLocks/>
            </p:cNvSpPr>
            <p:nvPr/>
          </p:nvSpPr>
          <p:spPr>
            <a:xfrm>
              <a:off x="9043164" y="3155687"/>
              <a:ext cx="685779" cy="369332"/>
            </a:xfrm>
            <a:prstGeom prst="rect">
              <a:avLst/>
            </a:prstGeom>
            <a:noFill/>
          </p:spPr>
          <p:txBody>
            <a:bodyPr wrap="none" anchor="ctr"/>
            <a:lstStyle/>
            <a:p>
              <a:pPr eaLnBrk="0" hangingPunct="0">
                <a:defRPr/>
              </a:pPr>
              <a:r>
                <a:rPr lang="en-US" sz="1050" dirty="0">
                  <a:solidFill>
                    <a:prstClr val="black"/>
                  </a:solidFill>
                </a:rPr>
                <a:t>&lt;DURATION&gt;</a:t>
              </a:r>
            </a:p>
          </p:txBody>
        </p:sp>
      </p:grpSp>
      <p:grpSp>
        <p:nvGrpSpPr>
          <p:cNvPr id="29" name="SP Agenda Subsection Highlight" hidden="1">
            <a:extLst>
              <a:ext uri="{FF2B5EF4-FFF2-40B4-BE49-F238E27FC236}">
                <a16:creationId xmlns="" xmlns:a16="http://schemas.microsoft.com/office/drawing/2014/main" id="{098949D0-BEAD-4297-BB37-D3742D8B1472}"/>
              </a:ext>
            </a:extLst>
          </p:cNvPr>
          <p:cNvGrpSpPr>
            <a:grpSpLocks/>
          </p:cNvGrpSpPr>
          <p:nvPr/>
        </p:nvGrpSpPr>
        <p:grpSpPr>
          <a:xfrm>
            <a:off x="2265805" y="3679627"/>
            <a:ext cx="8189135" cy="369332"/>
            <a:chOff x="2265804" y="3694411"/>
            <a:chExt cx="8189134" cy="369332"/>
          </a:xfrm>
          <a:solidFill>
            <a:schemeClr val="accent1">
              <a:lumMod val="60000"/>
              <a:lumOff val="40000"/>
            </a:schemeClr>
          </a:solidFill>
        </p:grpSpPr>
        <p:sp>
          <p:nvSpPr>
            <p:cNvPr id="30" name="Textbox" hidden="1">
              <a:extLst>
                <a:ext uri="{FF2B5EF4-FFF2-40B4-BE49-F238E27FC236}">
                  <a16:creationId xmlns="" xmlns:a16="http://schemas.microsoft.com/office/drawing/2014/main" id="{C419394E-5546-488B-87B8-772B50308B16}"/>
                </a:ext>
              </a:extLst>
            </p:cNvPr>
            <p:cNvSpPr txBox="1">
              <a:spLocks/>
            </p:cNvSpPr>
            <p:nvPr/>
          </p:nvSpPr>
          <p:spPr>
            <a:xfrm>
              <a:off x="2744123" y="3694411"/>
              <a:ext cx="3366444" cy="369332"/>
            </a:xfrm>
            <a:prstGeom prst="rect">
              <a:avLst/>
            </a:prstGeom>
            <a:grpFill/>
          </p:spPr>
          <p:txBody>
            <a:bodyPr anchor="ctr">
              <a:normAutofit/>
            </a:bodyPr>
            <a:lstStyle/>
            <a:p>
              <a:pPr defTabSz="7000700" eaLnBrk="0" hangingPunct="0">
                <a:tabLst>
                  <a:tab pos="7134047" algn="l"/>
                </a:tabLst>
                <a:defRPr/>
              </a:pPr>
              <a:r>
                <a:rPr lang="en-US" sz="1050" b="1" dirty="0">
                  <a:solidFill>
                    <a:prstClr val="black"/>
                  </a:solidFill>
                </a:rPr>
                <a:t>&lt;TEXT&gt;</a:t>
              </a:r>
            </a:p>
          </p:txBody>
        </p:sp>
        <p:sp>
          <p:nvSpPr>
            <p:cNvPr id="31" name="Textbox" hidden="1">
              <a:extLst>
                <a:ext uri="{FF2B5EF4-FFF2-40B4-BE49-F238E27FC236}">
                  <a16:creationId xmlns="" xmlns:a16="http://schemas.microsoft.com/office/drawing/2014/main" id="{0AF2393C-92CC-4DB4-94FF-493F8864E204}"/>
                </a:ext>
              </a:extLst>
            </p:cNvPr>
            <p:cNvSpPr txBox="1">
              <a:spLocks/>
            </p:cNvSpPr>
            <p:nvPr/>
          </p:nvSpPr>
          <p:spPr>
            <a:xfrm>
              <a:off x="2265804" y="3694411"/>
              <a:ext cx="379556" cy="369332"/>
            </a:xfrm>
            <a:prstGeom prst="rect">
              <a:avLst/>
            </a:prstGeom>
            <a:grpFill/>
          </p:spPr>
          <p:txBody>
            <a:bodyPr wrap="none" anchor="ctr"/>
            <a:lstStyle/>
            <a:p>
              <a:pPr algn="ctr" eaLnBrk="0" hangingPunct="0">
                <a:defRPr/>
              </a:pPr>
              <a:r>
                <a:rPr lang="en-US" sz="1050" b="1" dirty="0">
                  <a:solidFill>
                    <a:prstClr val="black"/>
                  </a:solidFill>
                </a:rPr>
                <a:t>&lt;N&gt;</a:t>
              </a:r>
            </a:p>
          </p:txBody>
        </p:sp>
        <p:sp>
          <p:nvSpPr>
            <p:cNvPr id="32" name="Textbox" hidden="1">
              <a:extLst>
                <a:ext uri="{FF2B5EF4-FFF2-40B4-BE49-F238E27FC236}">
                  <a16:creationId xmlns="" xmlns:a16="http://schemas.microsoft.com/office/drawing/2014/main" id="{08CB5998-DE8A-4474-8988-77A5B110B958}"/>
                </a:ext>
              </a:extLst>
            </p:cNvPr>
            <p:cNvSpPr txBox="1">
              <a:spLocks/>
            </p:cNvSpPr>
            <p:nvPr/>
          </p:nvSpPr>
          <p:spPr>
            <a:xfrm>
              <a:off x="9817944" y="3694411"/>
              <a:ext cx="636994" cy="369332"/>
            </a:xfrm>
            <a:prstGeom prst="rect">
              <a:avLst/>
            </a:prstGeom>
            <a:grpFill/>
          </p:spPr>
          <p:txBody>
            <a:bodyPr wrap="none" anchor="ctr"/>
            <a:lstStyle/>
            <a:p>
              <a:pPr algn="r" eaLnBrk="0" hangingPunct="0">
                <a:defRPr/>
              </a:pPr>
              <a:r>
                <a:rPr lang="en-US" sz="1050" b="1" dirty="0">
                  <a:solidFill>
                    <a:prstClr val="black"/>
                  </a:solidFill>
                </a:rPr>
                <a:t>&lt;P&gt;</a:t>
              </a:r>
            </a:p>
          </p:txBody>
        </p:sp>
        <p:sp>
          <p:nvSpPr>
            <p:cNvPr id="33" name="Textbox" hidden="1">
              <a:extLst>
                <a:ext uri="{FF2B5EF4-FFF2-40B4-BE49-F238E27FC236}">
                  <a16:creationId xmlns="" xmlns:a16="http://schemas.microsoft.com/office/drawing/2014/main" id="{C41DBC04-1D99-4BCF-93D3-099F730234EF}"/>
                </a:ext>
              </a:extLst>
            </p:cNvPr>
            <p:cNvSpPr txBox="1">
              <a:spLocks/>
            </p:cNvSpPr>
            <p:nvPr/>
          </p:nvSpPr>
          <p:spPr>
            <a:xfrm>
              <a:off x="7696160" y="3694411"/>
              <a:ext cx="1257061" cy="369332"/>
            </a:xfrm>
            <a:prstGeom prst="rect">
              <a:avLst/>
            </a:prstGeom>
            <a:grpFill/>
          </p:spPr>
          <p:txBody>
            <a:bodyPr wrap="none" anchor="ctr"/>
            <a:lstStyle/>
            <a:p>
              <a:pPr eaLnBrk="0" hangingPunct="0">
                <a:defRPr/>
              </a:pPr>
              <a:r>
                <a:rPr lang="en-US" sz="1050" b="1" dirty="0">
                  <a:solidFill>
                    <a:prstClr val="black"/>
                  </a:solidFill>
                </a:rPr>
                <a:t>&lt;TIMESLOT&gt;</a:t>
              </a:r>
            </a:p>
          </p:txBody>
        </p:sp>
        <p:sp>
          <p:nvSpPr>
            <p:cNvPr id="34" name="Textbox" hidden="1">
              <a:extLst>
                <a:ext uri="{FF2B5EF4-FFF2-40B4-BE49-F238E27FC236}">
                  <a16:creationId xmlns="" xmlns:a16="http://schemas.microsoft.com/office/drawing/2014/main" id="{826421FF-29E9-4C28-975E-B38D25013D23}"/>
                </a:ext>
              </a:extLst>
            </p:cNvPr>
            <p:cNvSpPr txBox="1">
              <a:spLocks/>
            </p:cNvSpPr>
            <p:nvPr/>
          </p:nvSpPr>
          <p:spPr>
            <a:xfrm>
              <a:off x="6209330" y="3694411"/>
              <a:ext cx="1388067" cy="369332"/>
            </a:xfrm>
            <a:prstGeom prst="rect">
              <a:avLst/>
            </a:prstGeom>
            <a:grpFill/>
          </p:spPr>
          <p:txBody>
            <a:bodyPr wrap="none" anchor="ctr"/>
            <a:lstStyle/>
            <a:p>
              <a:pPr eaLnBrk="0" hangingPunct="0">
                <a:defRPr/>
              </a:pPr>
              <a:r>
                <a:rPr lang="en-US" sz="1050" b="1" dirty="0">
                  <a:solidFill>
                    <a:prstClr val="black"/>
                  </a:solidFill>
                </a:rPr>
                <a:t>&lt;RESPONSIBLE&gt;</a:t>
              </a:r>
            </a:p>
          </p:txBody>
        </p:sp>
        <p:sp>
          <p:nvSpPr>
            <p:cNvPr id="35" name="Textbox" hidden="1">
              <a:extLst>
                <a:ext uri="{FF2B5EF4-FFF2-40B4-BE49-F238E27FC236}">
                  <a16:creationId xmlns="" xmlns:a16="http://schemas.microsoft.com/office/drawing/2014/main" id="{DAFF23E4-27D2-4240-89BF-08DFD5EFA1B0}"/>
                </a:ext>
              </a:extLst>
            </p:cNvPr>
            <p:cNvSpPr txBox="1">
              <a:spLocks/>
            </p:cNvSpPr>
            <p:nvPr/>
          </p:nvSpPr>
          <p:spPr>
            <a:xfrm>
              <a:off x="9043221" y="3694411"/>
              <a:ext cx="684723" cy="369332"/>
            </a:xfrm>
            <a:prstGeom prst="rect">
              <a:avLst/>
            </a:prstGeom>
            <a:grpFill/>
          </p:spPr>
          <p:txBody>
            <a:bodyPr wrap="none" anchor="ctr"/>
            <a:lstStyle/>
            <a:p>
              <a:pPr eaLnBrk="0" hangingPunct="0">
                <a:defRPr/>
              </a:pPr>
              <a:r>
                <a:rPr lang="en-US" sz="1050" b="1" dirty="0">
                  <a:solidFill>
                    <a:prstClr val="black"/>
                  </a:solidFill>
                </a:rPr>
                <a:t>&lt;DURATION&gt;</a:t>
              </a:r>
            </a:p>
          </p:txBody>
        </p:sp>
      </p:grpSp>
      <p:sp>
        <p:nvSpPr>
          <p:cNvPr id="2" name="Title 1">
            <a:extLst/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6" name="SP Agenda Notice">
            <a:extLst/>
          </p:cNvPr>
          <p:cNvSpPr>
            <a:spLocks noGrp="1"/>
          </p:cNvSpPr>
          <p:nvPr>
            <p:ph sz="quarter" idx="13"/>
          </p:nvPr>
        </p:nvSpPr>
        <p:spPr>
          <a:xfrm>
            <a:off x="12344400" y="48315"/>
            <a:ext cx="2743200" cy="0"/>
          </a:xfrm>
          <a:prstGeom prst="rect">
            <a:avLst/>
          </a:prstGeom>
          <a:solidFill>
            <a:schemeClr val="accent2"/>
          </a:solidFill>
        </p:spPr>
        <p:txBody>
          <a:bodyPr>
            <a:noAutofit/>
          </a:bodyPr>
          <a:lstStyle>
            <a:lvl1pPr marL="0" indent="0">
              <a:buFontTx/>
              <a:buNone/>
              <a:defRPr sz="600" b="0" i="0" baseline="0">
                <a:solidFill>
                  <a:schemeClr val="tx1"/>
                </a:solidFill>
              </a:defRPr>
            </a:lvl1pPr>
            <a:lvl2pPr marL="129481" marR="0" indent="-128588" algn="l" defTabSz="51344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600" baseline="0">
                <a:solidFill>
                  <a:schemeClr val="tx1"/>
                </a:solidFill>
              </a:defRPr>
            </a:lvl2pPr>
            <a:lvl3pPr>
              <a:defRPr sz="675"/>
            </a:lvl3pPr>
            <a:lvl4pPr>
              <a:defRPr sz="675"/>
            </a:lvl4pPr>
            <a:lvl5pPr>
              <a:defRPr sz="675"/>
            </a:lvl5pPr>
          </a:lstStyle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US" noProof="0" dirty="0"/>
          </a:p>
        </p:txBody>
      </p:sp>
      <p:sp>
        <p:nvSpPr>
          <p:cNvPr id="36" name="Footer Placeholder 2">
            <a:extLst>
              <a:ext uri="{FF2B5EF4-FFF2-40B4-BE49-F238E27FC236}">
                <a16:creationId xmlns="" xmlns:a16="http://schemas.microsoft.com/office/drawing/2014/main" id="{C4315A7E-21B8-4041-A94B-E50BBAABA8FB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Confidential and Proprietary Information of Chubb Personal Risk Services. Do Not Distribute.</a:t>
            </a:r>
            <a:endParaRPr lang="en-GB" dirty="0"/>
          </a:p>
        </p:txBody>
      </p:sp>
      <p:sp>
        <p:nvSpPr>
          <p:cNvPr id="37" name="Slide Number Placeholder 3">
            <a:extLst>
              <a:ext uri="{FF2B5EF4-FFF2-40B4-BE49-F238E27FC236}">
                <a16:creationId xmlns="" xmlns:a16="http://schemas.microsoft.com/office/drawing/2014/main" id="{CEF502E1-AA8B-4274-B2BE-F0433AB262E0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fld id="{36974DB1-437A-4757-8E65-0A3B3EB5857F}" type="slidenum">
              <a:rPr lang="en-GB" altLang="en-US" smtClean="0"/>
              <a:pPr/>
              <a:t>‹#›</a:t>
            </a:fld>
            <a:endParaRPr lang="en-GB" altLang="en-US" dirty="0"/>
          </a:p>
        </p:txBody>
      </p:sp>
      <p:sp>
        <p:nvSpPr>
          <p:cNvPr id="38" name="Date Placeholder 4">
            <a:extLst>
              <a:ext uri="{FF2B5EF4-FFF2-40B4-BE49-F238E27FC236}">
                <a16:creationId xmlns="" xmlns:a16="http://schemas.microsoft.com/office/drawing/2014/main" id="{37FA1A12-E351-4DBE-A567-621C67295FF9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3012084"/>
      </p:ext>
    </p:extLst>
  </p:cSld>
  <p:clrMapOvr>
    <a:masterClrMapping/>
  </p:clrMapOvr>
  <p:transition spd="med">
    <p:fade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Closing Slide Turquoise" type="blank" preserve="1">
  <p:cSld name="Closing Slide Turquois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="" xmlns:a16="http://schemas.microsoft.com/office/drawing/2014/main" id="{F2ECABA0-7E32-4740-A1F8-541C74EF5007}"/>
              </a:ext>
            </a:extLst>
          </p:cNvPr>
          <p:cNvSpPr txBox="1"/>
          <p:nvPr userDrawn="1"/>
        </p:nvSpPr>
        <p:spPr>
          <a:xfrm>
            <a:off x="624418" y="3270251"/>
            <a:ext cx="4222749" cy="430213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800" spc="-50" dirty="0">
                <a:solidFill>
                  <a:schemeClr val="bg1"/>
                </a:solidFill>
                <a:latin typeface="+mn-lt"/>
                <a:cs typeface="+mn-cs"/>
              </a:rPr>
              <a:t>Chubb. Insured.</a:t>
            </a:r>
          </a:p>
        </p:txBody>
      </p:sp>
    </p:spTree>
    <p:extLst>
      <p:ext uri="{BB962C8B-B14F-4D97-AF65-F5344CB8AC3E}">
        <p14:creationId xmlns:p14="http://schemas.microsoft.com/office/powerpoint/2010/main" val="1025254456"/>
      </p:ext>
    </p:extLst>
  </p:cSld>
  <p:clrMapOvr>
    <a:masterClrMapping/>
  </p:clrMapOvr>
  <p:transition spd="med">
    <p:fade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Closing Slide Orange" type="blank" preserve="1">
  <p:cSld name="Closing Slide Orange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="" xmlns:a16="http://schemas.microsoft.com/office/drawing/2014/main" id="{9BB24543-46AB-43E1-96A6-4A7B0BB67A0F}"/>
              </a:ext>
            </a:extLst>
          </p:cNvPr>
          <p:cNvSpPr txBox="1"/>
          <p:nvPr userDrawn="1"/>
        </p:nvSpPr>
        <p:spPr>
          <a:xfrm>
            <a:off x="624418" y="3270251"/>
            <a:ext cx="4222749" cy="430213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800" spc="-50" dirty="0">
                <a:solidFill>
                  <a:schemeClr val="bg1"/>
                </a:solidFill>
                <a:latin typeface="+mn-lt"/>
                <a:cs typeface="+mn-cs"/>
              </a:rPr>
              <a:t>Chubb. Insured.</a:t>
            </a:r>
          </a:p>
        </p:txBody>
      </p:sp>
      <p:sp>
        <p:nvSpPr>
          <p:cNvPr id="3" name="Footer Placeholder 1"/>
          <p:cNvSpPr>
            <a:spLocks noGrp="1"/>
          </p:cNvSpPr>
          <p:nvPr>
            <p:ph type="ftr" sz="quarter" idx="3"/>
          </p:nvPr>
        </p:nvSpPr>
        <p:spPr>
          <a:xfrm>
            <a:off x="2227072" y="6303011"/>
            <a:ext cx="7737856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8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Confidential and Proprietary Information of Chubb Personal Risk Services. Do Not Distribute.</a:t>
            </a:r>
          </a:p>
        </p:txBody>
      </p:sp>
    </p:spTree>
    <p:extLst>
      <p:ext uri="{BB962C8B-B14F-4D97-AF65-F5344CB8AC3E}">
        <p14:creationId xmlns:p14="http://schemas.microsoft.com/office/powerpoint/2010/main" val="2030046519"/>
      </p:ext>
    </p:extLst>
  </p:cSld>
  <p:clrMapOvr>
    <a:masterClrMapping/>
  </p:clrMapOvr>
  <p:transition spd="med">
    <p:fade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Closing Slide Purple" type="blank" preserve="1">
  <p:cSld name="Closing Slide Purple">
    <p:bg>
      <p:bgPr>
        <a:solidFill>
          <a:srgbClr val="6E27C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="" xmlns:a16="http://schemas.microsoft.com/office/drawing/2014/main" id="{987F59D9-BB72-4DB0-BDC4-B3B0A9C70F3F}"/>
              </a:ext>
            </a:extLst>
          </p:cNvPr>
          <p:cNvSpPr txBox="1"/>
          <p:nvPr userDrawn="1"/>
        </p:nvSpPr>
        <p:spPr>
          <a:xfrm>
            <a:off x="624418" y="3270251"/>
            <a:ext cx="4222749" cy="430213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800" spc="-50" dirty="0">
                <a:solidFill>
                  <a:schemeClr val="bg1"/>
                </a:solidFill>
                <a:latin typeface="+mn-lt"/>
                <a:cs typeface="+mn-cs"/>
              </a:rPr>
              <a:t>Chubb. Insured.</a:t>
            </a:r>
          </a:p>
        </p:txBody>
      </p:sp>
    </p:spTree>
    <p:extLst>
      <p:ext uri="{BB962C8B-B14F-4D97-AF65-F5344CB8AC3E}">
        <p14:creationId xmlns:p14="http://schemas.microsoft.com/office/powerpoint/2010/main" val="3739402141"/>
      </p:ext>
    </p:extLst>
  </p:cSld>
  <p:clrMapOvr>
    <a:masterClrMapping/>
  </p:clrMapOvr>
  <p:transition spd="med">
    <p:fade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Closing Slide Yellow" type="blank" preserve="1">
  <p:cSld name="Closing Slide Yellow">
    <p:bg>
      <p:bgPr>
        <a:solidFill>
          <a:srgbClr val="FFB61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="" xmlns:a16="http://schemas.microsoft.com/office/drawing/2014/main" id="{20414AE2-4341-402E-B1B3-DE9BAC13C927}"/>
              </a:ext>
            </a:extLst>
          </p:cNvPr>
          <p:cNvSpPr txBox="1"/>
          <p:nvPr userDrawn="1"/>
        </p:nvSpPr>
        <p:spPr>
          <a:xfrm>
            <a:off x="624418" y="3270251"/>
            <a:ext cx="4222749" cy="430213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800" spc="-50" dirty="0">
                <a:solidFill>
                  <a:schemeClr val="bg1"/>
                </a:solidFill>
                <a:latin typeface="+mn-lt"/>
                <a:cs typeface="+mn-cs"/>
              </a:rPr>
              <a:t>Chubb. Insured.</a:t>
            </a:r>
          </a:p>
        </p:txBody>
      </p:sp>
    </p:spTree>
    <p:extLst>
      <p:ext uri="{BB962C8B-B14F-4D97-AF65-F5344CB8AC3E}">
        <p14:creationId xmlns:p14="http://schemas.microsoft.com/office/powerpoint/2010/main" val="821326584"/>
      </p:ext>
    </p:extLst>
  </p:cSld>
  <p:clrMapOvr>
    <a:masterClrMapping/>
  </p:clrMapOvr>
  <p:transition spd="med">
    <p:fade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Closing Slide Magenta" type="blank" preserve="1">
  <p:cSld name="Closing Slide Magenta">
    <p:bg>
      <p:bgPr>
        <a:solidFill>
          <a:srgbClr val="FF019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="" xmlns:a16="http://schemas.microsoft.com/office/drawing/2014/main" id="{4F97E855-2FA5-47D5-BA1B-7C5478F53886}"/>
              </a:ext>
            </a:extLst>
          </p:cNvPr>
          <p:cNvSpPr txBox="1"/>
          <p:nvPr userDrawn="1"/>
        </p:nvSpPr>
        <p:spPr>
          <a:xfrm>
            <a:off x="624418" y="3270251"/>
            <a:ext cx="4222749" cy="430213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800" spc="-50" dirty="0">
                <a:solidFill>
                  <a:schemeClr val="bg1"/>
                </a:solidFill>
                <a:latin typeface="+mn-lt"/>
                <a:cs typeface="+mn-cs"/>
              </a:rPr>
              <a:t>Chubb. Insured.</a:t>
            </a:r>
          </a:p>
        </p:txBody>
      </p:sp>
    </p:spTree>
    <p:extLst>
      <p:ext uri="{BB962C8B-B14F-4D97-AF65-F5344CB8AC3E}">
        <p14:creationId xmlns:p14="http://schemas.microsoft.com/office/powerpoint/2010/main" val="2485337819"/>
      </p:ext>
    </p:extLst>
  </p:cSld>
  <p:clrMapOvr>
    <a:masterClrMapping/>
  </p:clrMapOvr>
  <p:transition spd="med">
    <p:fade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Closing Slide Dark Blue" type="blank" preserve="1">
  <p:cSld name="Closing Slide Dark Blue">
    <p:bg>
      <p:bgPr>
        <a:solidFill>
          <a:srgbClr val="150F9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="" xmlns:a16="http://schemas.microsoft.com/office/drawing/2014/main" id="{6AF283FC-CBE6-41AC-8067-AFC84901204E}"/>
              </a:ext>
            </a:extLst>
          </p:cNvPr>
          <p:cNvSpPr txBox="1"/>
          <p:nvPr userDrawn="1"/>
        </p:nvSpPr>
        <p:spPr>
          <a:xfrm>
            <a:off x="624418" y="3270251"/>
            <a:ext cx="4222749" cy="430213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800" spc="-50" dirty="0">
                <a:solidFill>
                  <a:schemeClr val="bg1"/>
                </a:solidFill>
                <a:latin typeface="+mn-lt"/>
                <a:cs typeface="+mn-cs"/>
              </a:rPr>
              <a:t>Chubb. Insured.</a:t>
            </a:r>
          </a:p>
        </p:txBody>
      </p:sp>
    </p:spTree>
    <p:extLst>
      <p:ext uri="{BB962C8B-B14F-4D97-AF65-F5344CB8AC3E}">
        <p14:creationId xmlns:p14="http://schemas.microsoft.com/office/powerpoint/2010/main" val="4137579298"/>
      </p:ext>
    </p:extLst>
  </p:cSld>
  <p:clrMapOvr>
    <a:masterClrMapping/>
  </p:clrMapOvr>
  <p:transition spd="med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Purple" preserve="1" userDrawn="1">
  <p:cSld name="Title Purple">
    <p:bg>
      <p:bgPr>
        <a:solidFill>
          <a:srgbClr val="6E27C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>
            <a:extLst>
              <a:ext uri="{FF2B5EF4-FFF2-40B4-BE49-F238E27FC236}">
                <a16:creationId xmlns="" xmlns:a16="http://schemas.microsoft.com/office/drawing/2014/main" id="{C964E03C-CF79-4B5C-B033-495200CB1178}"/>
              </a:ext>
            </a:extLst>
          </p:cNvPr>
          <p:cNvCxnSpPr/>
          <p:nvPr userDrawn="1"/>
        </p:nvCxnSpPr>
        <p:spPr>
          <a:xfrm>
            <a:off x="609600" y="517525"/>
            <a:ext cx="10972800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10">
            <a:extLst>
              <a:ext uri="{FF2B5EF4-FFF2-40B4-BE49-F238E27FC236}">
                <a16:creationId xmlns="" xmlns:a16="http://schemas.microsoft.com/office/drawing/2014/main" id="{33FEF75C-8BA1-4FC4-A462-60DE6DE36D99}"/>
              </a:ext>
            </a:extLst>
          </p:cNvPr>
          <p:cNvPicPr>
            <a:picLocks/>
          </p:cNvPicPr>
          <p:nvPr userDrawn="1">
            <p:custDataLst>
              <p:tags r:id="rId1"/>
            </p:custDataLst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black">
          <a:xfrm>
            <a:off x="632884" y="3455988"/>
            <a:ext cx="2040467" cy="15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137285" y="1084888"/>
            <a:ext cx="7445115" cy="2615592"/>
          </a:xfrm>
        </p:spPr>
        <p:txBody>
          <a:bodyPr>
            <a:normAutofit/>
          </a:bodyPr>
          <a:lstStyle>
            <a:lvl1pPr algn="l">
              <a:lnSpc>
                <a:spcPts val="4500"/>
              </a:lnSpc>
              <a:defRPr sz="4000" spc="20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137286" y="3838563"/>
            <a:ext cx="7453425" cy="1468760"/>
          </a:xfrm>
        </p:spPr>
        <p:txBody>
          <a:bodyPr>
            <a:normAutofit/>
          </a:bodyPr>
          <a:lstStyle>
            <a:lvl1pPr marL="0" indent="0" algn="l">
              <a:lnSpc>
                <a:spcPts val="3200"/>
              </a:lnSpc>
              <a:spcBef>
                <a:spcPts val="0"/>
              </a:spcBef>
              <a:spcAft>
                <a:spcPts val="0"/>
              </a:spcAft>
              <a:buNone/>
              <a:defRPr sz="28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  <p:sp>
        <p:nvSpPr>
          <p:cNvPr id="8" name="Text Placeholder 5"/>
          <p:cNvSpPr>
            <a:spLocks noGrp="1"/>
          </p:cNvSpPr>
          <p:nvPr>
            <p:ph type="body" sz="quarter" idx="12"/>
          </p:nvPr>
        </p:nvSpPr>
        <p:spPr>
          <a:xfrm>
            <a:off x="4138627" y="198164"/>
            <a:ext cx="5125725" cy="180000"/>
          </a:xfrm>
        </p:spPr>
        <p:txBody>
          <a:bodyPr anchor="ctr">
            <a:noAutofit/>
          </a:bodyPr>
          <a:lstStyle>
            <a:lvl1pPr marL="0" indent="0">
              <a:buNone/>
              <a:defRPr sz="10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3">
            <a:extLst>
              <a:ext uri="{FF2B5EF4-FFF2-40B4-BE49-F238E27FC236}">
                <a16:creationId xmlns="" xmlns:a16="http://schemas.microsoft.com/office/drawing/2014/main" id="{96AA828E-CA4F-4649-BD88-E4A7E4514095}"/>
              </a:ext>
            </a:extLst>
          </p:cNvPr>
          <p:cNvSpPr>
            <a:spLocks noGrp="1"/>
          </p:cNvSpPr>
          <p:nvPr>
            <p:ph type="dt" sz="half" idx="13"/>
          </p:nvPr>
        </p:nvSpPr>
        <p:spPr>
          <a:xfrm>
            <a:off x="9264651" y="198439"/>
            <a:ext cx="2317749" cy="179387"/>
          </a:xfrm>
        </p:spPr>
        <p:txBody>
          <a:bodyPr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08291075"/>
      </p:ext>
    </p:extLst>
  </p:cSld>
  <p:clrMapOvr>
    <a:masterClrMapping/>
  </p:clrMapOvr>
  <p:transition spd="med">
    <p:fade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Closing Slide Red" type="blank" preserve="1">
  <p:cSld name="Closing Slide Red">
    <p:bg>
      <p:bgPr>
        <a:solidFill>
          <a:srgbClr val="F1352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="" xmlns:a16="http://schemas.microsoft.com/office/drawing/2014/main" id="{AEE3282C-E485-4773-982D-D2718007674B}"/>
              </a:ext>
            </a:extLst>
          </p:cNvPr>
          <p:cNvSpPr txBox="1"/>
          <p:nvPr userDrawn="1"/>
        </p:nvSpPr>
        <p:spPr>
          <a:xfrm>
            <a:off x="624418" y="3270251"/>
            <a:ext cx="4222749" cy="430213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800" spc="-50" dirty="0">
                <a:solidFill>
                  <a:schemeClr val="bg1"/>
                </a:solidFill>
                <a:latin typeface="+mn-lt"/>
                <a:cs typeface="+mn-cs"/>
              </a:rPr>
              <a:t>Chubb. Insured.</a:t>
            </a:r>
          </a:p>
        </p:txBody>
      </p:sp>
    </p:spTree>
    <p:extLst>
      <p:ext uri="{BB962C8B-B14F-4D97-AF65-F5344CB8AC3E}">
        <p14:creationId xmlns:p14="http://schemas.microsoft.com/office/powerpoint/2010/main" val="1209134202"/>
      </p:ext>
    </p:extLst>
  </p:cSld>
  <p:clrMapOvr>
    <a:masterClrMapping/>
  </p:clrMapOvr>
  <p:transition spd="med">
    <p:fade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Closing Slide Light Grey" type="blank" preserve="1">
  <p:cSld name="Closing Slide Light Grey">
    <p:bg>
      <p:bgPr>
        <a:solidFill>
          <a:srgbClr val="AFAFA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="" xmlns:a16="http://schemas.microsoft.com/office/drawing/2014/main" id="{B1E0A18F-FD10-4C70-A88A-69DA867E94A8}"/>
              </a:ext>
            </a:extLst>
          </p:cNvPr>
          <p:cNvSpPr txBox="1"/>
          <p:nvPr userDrawn="1"/>
        </p:nvSpPr>
        <p:spPr>
          <a:xfrm>
            <a:off x="624418" y="3270251"/>
            <a:ext cx="4222749" cy="430213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800" spc="-50" dirty="0">
                <a:solidFill>
                  <a:schemeClr val="bg1"/>
                </a:solidFill>
                <a:latin typeface="+mn-lt"/>
                <a:cs typeface="+mn-cs"/>
              </a:rPr>
              <a:t>Chubb. Insured.</a:t>
            </a:r>
          </a:p>
        </p:txBody>
      </p:sp>
    </p:spTree>
    <p:extLst>
      <p:ext uri="{BB962C8B-B14F-4D97-AF65-F5344CB8AC3E}">
        <p14:creationId xmlns:p14="http://schemas.microsoft.com/office/powerpoint/2010/main" val="1466171623"/>
      </p:ext>
    </p:extLst>
  </p:cSld>
  <p:clrMapOvr>
    <a:masterClrMapping/>
  </p:clrMapOvr>
  <p:transition spd="med">
    <p:fade/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Closing Slide Green" type="blank" preserve="1">
  <p:cSld name="Closing Slide Green">
    <p:bg>
      <p:bgPr>
        <a:solidFill>
          <a:srgbClr val="7ACB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="" xmlns:a16="http://schemas.microsoft.com/office/drawing/2014/main" id="{881A99D4-C019-4167-A330-3C51DEB43A25}"/>
              </a:ext>
            </a:extLst>
          </p:cNvPr>
          <p:cNvSpPr txBox="1"/>
          <p:nvPr userDrawn="1"/>
        </p:nvSpPr>
        <p:spPr>
          <a:xfrm>
            <a:off x="624418" y="3270251"/>
            <a:ext cx="4222749" cy="430213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800" spc="-50" dirty="0">
                <a:solidFill>
                  <a:schemeClr val="bg1"/>
                </a:solidFill>
                <a:latin typeface="+mn-lt"/>
                <a:cs typeface="+mn-cs"/>
              </a:rPr>
              <a:t>Chubb. Insured.</a:t>
            </a:r>
          </a:p>
        </p:txBody>
      </p:sp>
    </p:spTree>
    <p:extLst>
      <p:ext uri="{BB962C8B-B14F-4D97-AF65-F5344CB8AC3E}">
        <p14:creationId xmlns:p14="http://schemas.microsoft.com/office/powerpoint/2010/main" val="2616126919"/>
      </p:ext>
    </p:extLst>
  </p:cSld>
  <p:clrMapOvr>
    <a:masterClrMapping/>
  </p:clrMapOvr>
  <p:transition spd="med">
    <p:fade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P 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1" hidden="1">
            <a:extLst>
              <a:ext uri="{FF2B5EF4-FFF2-40B4-BE49-F238E27FC236}">
                <a16:creationId xmlns="" xmlns:a16="http://schemas.microsoft.com/office/drawing/2014/main" id="{179DA58C-9F38-4D87-B33C-07894B80C5B6}"/>
              </a:ext>
            </a:extLst>
          </p:cNvPr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801555981"/>
              </p:ext>
            </p:extLst>
          </p:nvPr>
        </p:nvGraphicFramePr>
        <p:xfrm>
          <a:off x="2118" y="1589"/>
          <a:ext cx="2116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0192" name="think-cell Slide" r:id="rId6" imgW="360" imgH="360" progId="TCLayout.ActiveDocument.1">
                  <p:embed/>
                </p:oleObj>
              </mc:Choice>
              <mc:Fallback>
                <p:oleObj name="think-cell Slide" r:id="rId6" imgW="360" imgH="360" progId="TCLayout.ActiveDocument.1">
                  <p:embed/>
                  <p:pic>
                    <p:nvPicPr>
                      <p:cNvPr id="38914" name="Object 1" hidden="1">
                        <a:extLst>
                          <a:ext uri="{FF2B5EF4-FFF2-40B4-BE49-F238E27FC236}">
                            <a16:creationId xmlns="" xmlns:a16="http://schemas.microsoft.com/office/drawing/2014/main" id="{BB752572-CA5A-4870-AC1C-5308CF20BDAE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18" y="1589"/>
                        <a:ext cx="2116" cy="15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Rectangle 2" hidden="1">
            <a:extLst>
              <a:ext uri="{FF2B5EF4-FFF2-40B4-BE49-F238E27FC236}">
                <a16:creationId xmlns="" xmlns:a16="http://schemas.microsoft.com/office/drawing/2014/main" id="{8E6B9D28-F237-45D3-A305-509E2D6FF191}"/>
              </a:ext>
            </a:extLst>
          </p:cNvPr>
          <p:cNvSpPr/>
          <p:nvPr userDrawn="1">
            <p:custDataLst>
              <p:tags r:id="rId3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marL="0" lvl="0" indent="0" algn="ctr" eaLnBrk="1">
              <a:lnSpc>
                <a:spcPts val="2300"/>
              </a:lnSpc>
              <a:spcBef>
                <a:spcPct val="0"/>
              </a:spcBef>
              <a:spcAft>
                <a:spcPct val="0"/>
              </a:spcAft>
            </a:pPr>
            <a:endParaRPr lang="en-US" sz="2400" b="0" i="0" baseline="0" dirty="0" err="1">
              <a:latin typeface="Georgia" panose="02040502050405020303" pitchFamily="18" charset="0"/>
              <a:ea typeface="+mj-ea"/>
              <a:cs typeface="+mj-cs"/>
              <a:sym typeface="Georgia" panose="02040502050405020303" pitchFamily="18" charset="0"/>
            </a:endParaRPr>
          </a:p>
        </p:txBody>
      </p:sp>
      <p:cxnSp>
        <p:nvCxnSpPr>
          <p:cNvPr id="5" name="Straight Connector 4">
            <a:extLst>
              <a:ext uri="{FF2B5EF4-FFF2-40B4-BE49-F238E27FC236}">
                <a16:creationId xmlns="" xmlns:a16="http://schemas.microsoft.com/office/drawing/2014/main" id="{19D85BEF-8D0A-4777-A303-8563DA7F44DA}"/>
              </a:ext>
            </a:extLst>
          </p:cNvPr>
          <p:cNvCxnSpPr/>
          <p:nvPr/>
        </p:nvCxnSpPr>
        <p:spPr>
          <a:xfrm>
            <a:off x="624418" y="517525"/>
            <a:ext cx="10957983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3">
            <a:extLst>
              <a:ext uri="{FF2B5EF4-FFF2-40B4-BE49-F238E27FC236}">
                <a16:creationId xmlns="" xmlns:a16="http://schemas.microsoft.com/office/drawing/2014/main" id="{70EF260B-AA02-43EB-9E4E-BCEBB8878EF6}"/>
              </a:ext>
            </a:extLst>
          </p:cNvPr>
          <p:cNvPicPr>
            <a:picLocks/>
          </p:cNvPicPr>
          <p:nvPr>
            <p:custDataLst>
              <p:tags r:id="rId4"/>
            </p:custDataLst>
          </p:nvPr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5001" y="6453189"/>
            <a:ext cx="1672167" cy="130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8" name="SP Agenda Section" hidden="1">
            <a:extLst>
              <a:ext uri="{FF2B5EF4-FFF2-40B4-BE49-F238E27FC236}">
                <a16:creationId xmlns="" xmlns:a16="http://schemas.microsoft.com/office/drawing/2014/main" id="{CAC166DA-3F57-464B-9F4D-651A39B434AF}"/>
              </a:ext>
            </a:extLst>
          </p:cNvPr>
          <p:cNvGrpSpPr>
            <a:grpSpLocks/>
          </p:cNvGrpSpPr>
          <p:nvPr userDrawn="1"/>
        </p:nvGrpSpPr>
        <p:grpSpPr bwMode="auto">
          <a:xfrm>
            <a:off x="1797051" y="2085975"/>
            <a:ext cx="8657167" cy="368300"/>
            <a:chOff x="1797664" y="2085631"/>
            <a:chExt cx="8657274" cy="369332"/>
          </a:xfrm>
        </p:grpSpPr>
        <p:sp>
          <p:nvSpPr>
            <p:cNvPr id="9" name="Textbox" hidden="1">
              <a:extLst>
                <a:ext uri="{FF2B5EF4-FFF2-40B4-BE49-F238E27FC236}">
                  <a16:creationId xmlns="" xmlns:a16="http://schemas.microsoft.com/office/drawing/2014/main" id="{5E0FE948-CB8C-44A9-BB77-621FF6228BB6}"/>
                </a:ext>
              </a:extLst>
            </p:cNvPr>
            <p:cNvSpPr txBox="1">
              <a:spLocks/>
            </p:cNvSpPr>
            <p:nvPr userDrawn="1"/>
          </p:nvSpPr>
          <p:spPr>
            <a:xfrm>
              <a:off x="2267570" y="2085631"/>
              <a:ext cx="3843914" cy="369332"/>
            </a:xfrm>
            <a:prstGeom prst="rect">
              <a:avLst/>
            </a:prstGeom>
            <a:noFill/>
          </p:spPr>
          <p:txBody>
            <a:bodyPr anchor="ctr">
              <a:normAutofit/>
            </a:bodyPr>
            <a:lstStyle/>
            <a:p>
              <a:pPr defTabSz="7000700" eaLnBrk="0" hangingPunct="0">
                <a:tabLst>
                  <a:tab pos="7134047" algn="l"/>
                </a:tabLst>
                <a:defRPr/>
              </a:pPr>
              <a:r>
                <a:rPr lang="en-US" sz="1050" dirty="0"/>
                <a:t>&lt;TEXT&gt;</a:t>
              </a:r>
            </a:p>
          </p:txBody>
        </p:sp>
        <p:sp>
          <p:nvSpPr>
            <p:cNvPr id="10" name="Textbox" hidden="1">
              <a:extLst>
                <a:ext uri="{FF2B5EF4-FFF2-40B4-BE49-F238E27FC236}">
                  <a16:creationId xmlns="" xmlns:a16="http://schemas.microsoft.com/office/drawing/2014/main" id="{36DD6577-9B45-405A-9BE6-27E8F3FE2B31}"/>
                </a:ext>
              </a:extLst>
            </p:cNvPr>
            <p:cNvSpPr txBox="1">
              <a:spLocks/>
            </p:cNvSpPr>
            <p:nvPr userDrawn="1"/>
          </p:nvSpPr>
          <p:spPr>
            <a:xfrm>
              <a:off x="1797664" y="2085631"/>
              <a:ext cx="378887" cy="369332"/>
            </a:xfrm>
            <a:prstGeom prst="rect">
              <a:avLst/>
            </a:prstGeom>
            <a:noFill/>
          </p:spPr>
          <p:txBody>
            <a:bodyPr wrap="none" anchor="ctr"/>
            <a:lstStyle/>
            <a:p>
              <a:pPr algn="ctr" eaLnBrk="0" hangingPunct="0">
                <a:defRPr/>
              </a:pPr>
              <a:r>
                <a:rPr lang="en-US" sz="1050" dirty="0"/>
                <a:t>&lt;N&gt;</a:t>
              </a:r>
            </a:p>
          </p:txBody>
        </p:sp>
        <p:sp>
          <p:nvSpPr>
            <p:cNvPr id="11" name="Textbox" hidden="1">
              <a:extLst>
                <a:ext uri="{FF2B5EF4-FFF2-40B4-BE49-F238E27FC236}">
                  <a16:creationId xmlns="" xmlns:a16="http://schemas.microsoft.com/office/drawing/2014/main" id="{FA545685-60AD-40F2-9D59-B90CD7350767}"/>
                </a:ext>
              </a:extLst>
            </p:cNvPr>
            <p:cNvSpPr txBox="1">
              <a:spLocks/>
            </p:cNvSpPr>
            <p:nvPr userDrawn="1"/>
          </p:nvSpPr>
          <p:spPr>
            <a:xfrm>
              <a:off x="9817813" y="2085631"/>
              <a:ext cx="637125" cy="369332"/>
            </a:xfrm>
            <a:prstGeom prst="rect">
              <a:avLst/>
            </a:prstGeom>
            <a:noFill/>
          </p:spPr>
          <p:txBody>
            <a:bodyPr wrap="none" anchor="ctr"/>
            <a:lstStyle/>
            <a:p>
              <a:pPr algn="r" eaLnBrk="0" hangingPunct="0">
                <a:defRPr/>
              </a:pPr>
              <a:r>
                <a:rPr lang="en-US" sz="1050" dirty="0"/>
                <a:t>&lt;P&gt;</a:t>
              </a:r>
            </a:p>
          </p:txBody>
        </p:sp>
        <p:sp>
          <p:nvSpPr>
            <p:cNvPr id="12" name="Textbox" hidden="1">
              <a:extLst>
                <a:ext uri="{FF2B5EF4-FFF2-40B4-BE49-F238E27FC236}">
                  <a16:creationId xmlns="" xmlns:a16="http://schemas.microsoft.com/office/drawing/2014/main" id="{C970B558-F5B3-4D5E-8915-C2921C73C87C}"/>
                </a:ext>
              </a:extLst>
            </p:cNvPr>
            <p:cNvSpPr txBox="1">
              <a:spLocks/>
            </p:cNvSpPr>
            <p:nvPr userDrawn="1"/>
          </p:nvSpPr>
          <p:spPr>
            <a:xfrm>
              <a:off x="7696886" y="2085631"/>
              <a:ext cx="1257316" cy="369332"/>
            </a:xfrm>
            <a:prstGeom prst="rect">
              <a:avLst/>
            </a:prstGeom>
            <a:noFill/>
          </p:spPr>
          <p:txBody>
            <a:bodyPr wrap="none" anchor="ctr"/>
            <a:lstStyle/>
            <a:p>
              <a:pPr eaLnBrk="0" hangingPunct="0">
                <a:defRPr/>
              </a:pPr>
              <a:r>
                <a:rPr lang="en-US" sz="1050" dirty="0"/>
                <a:t>&lt;TIMESLOT&gt;</a:t>
              </a:r>
            </a:p>
          </p:txBody>
        </p:sp>
        <p:sp>
          <p:nvSpPr>
            <p:cNvPr id="13" name="Textbox" hidden="1">
              <a:extLst>
                <a:ext uri="{FF2B5EF4-FFF2-40B4-BE49-F238E27FC236}">
                  <a16:creationId xmlns="" xmlns:a16="http://schemas.microsoft.com/office/drawing/2014/main" id="{51DCA8BE-A76A-4051-B593-5DEF4F92BEE2}"/>
                </a:ext>
              </a:extLst>
            </p:cNvPr>
            <p:cNvSpPr txBox="1">
              <a:spLocks/>
            </p:cNvSpPr>
            <p:nvPr userDrawn="1"/>
          </p:nvSpPr>
          <p:spPr>
            <a:xfrm>
              <a:off x="6208852" y="2085631"/>
              <a:ext cx="1388551" cy="369332"/>
            </a:xfrm>
            <a:prstGeom prst="rect">
              <a:avLst/>
            </a:prstGeom>
            <a:noFill/>
          </p:spPr>
          <p:txBody>
            <a:bodyPr wrap="none" anchor="ctr"/>
            <a:lstStyle/>
            <a:p>
              <a:pPr eaLnBrk="0" hangingPunct="0">
                <a:defRPr/>
              </a:pPr>
              <a:r>
                <a:rPr lang="en-US" sz="1050" dirty="0"/>
                <a:t>&lt;RESPONSIBLE&gt;</a:t>
              </a:r>
            </a:p>
          </p:txBody>
        </p:sp>
        <p:sp>
          <p:nvSpPr>
            <p:cNvPr id="14" name="Textbox" hidden="1">
              <a:extLst>
                <a:ext uri="{FF2B5EF4-FFF2-40B4-BE49-F238E27FC236}">
                  <a16:creationId xmlns="" xmlns:a16="http://schemas.microsoft.com/office/drawing/2014/main" id="{B4A21486-0228-4665-9ABD-10228510F674}"/>
                </a:ext>
              </a:extLst>
            </p:cNvPr>
            <p:cNvSpPr txBox="1">
              <a:spLocks/>
            </p:cNvSpPr>
            <p:nvPr userDrawn="1"/>
          </p:nvSpPr>
          <p:spPr>
            <a:xfrm>
              <a:off x="9043103" y="2085631"/>
              <a:ext cx="685809" cy="369332"/>
            </a:xfrm>
            <a:prstGeom prst="rect">
              <a:avLst/>
            </a:prstGeom>
            <a:noFill/>
          </p:spPr>
          <p:txBody>
            <a:bodyPr wrap="none" anchor="ctr"/>
            <a:lstStyle/>
            <a:p>
              <a:pPr eaLnBrk="0" hangingPunct="0">
                <a:defRPr/>
              </a:pPr>
              <a:r>
                <a:rPr lang="en-US" sz="1050" dirty="0"/>
                <a:t>&lt;DURATION&gt;</a:t>
              </a:r>
            </a:p>
          </p:txBody>
        </p:sp>
      </p:grpSp>
      <p:grpSp>
        <p:nvGrpSpPr>
          <p:cNvPr id="15" name="SP Agenda Section Highlight" hidden="1">
            <a:extLst>
              <a:ext uri="{FF2B5EF4-FFF2-40B4-BE49-F238E27FC236}">
                <a16:creationId xmlns="" xmlns:a16="http://schemas.microsoft.com/office/drawing/2014/main" id="{61974409-4CF7-41D9-9259-1C2F64B73026}"/>
              </a:ext>
            </a:extLst>
          </p:cNvPr>
          <p:cNvGrpSpPr>
            <a:grpSpLocks/>
          </p:cNvGrpSpPr>
          <p:nvPr userDrawn="1"/>
        </p:nvGrpSpPr>
        <p:grpSpPr>
          <a:xfrm>
            <a:off x="1797664" y="2616963"/>
            <a:ext cx="8657275" cy="369332"/>
            <a:chOff x="1797664" y="2616963"/>
            <a:chExt cx="8657274" cy="369332"/>
          </a:xfrm>
          <a:solidFill>
            <a:schemeClr val="accent1">
              <a:lumMod val="60000"/>
              <a:lumOff val="40000"/>
            </a:schemeClr>
          </a:solidFill>
        </p:grpSpPr>
        <p:sp>
          <p:nvSpPr>
            <p:cNvPr id="16" name="Textbox" hidden="1">
              <a:extLst>
                <a:ext uri="{FF2B5EF4-FFF2-40B4-BE49-F238E27FC236}">
                  <a16:creationId xmlns="" xmlns:a16="http://schemas.microsoft.com/office/drawing/2014/main" id="{88F7BFFF-9A07-450D-9CEA-A78CBADF902C}"/>
                </a:ext>
              </a:extLst>
            </p:cNvPr>
            <p:cNvSpPr txBox="1">
              <a:spLocks/>
            </p:cNvSpPr>
            <p:nvPr/>
          </p:nvSpPr>
          <p:spPr>
            <a:xfrm>
              <a:off x="2267220" y="2616963"/>
              <a:ext cx="3843347" cy="369332"/>
            </a:xfrm>
            <a:prstGeom prst="rect">
              <a:avLst/>
            </a:prstGeom>
            <a:grpFill/>
          </p:spPr>
          <p:txBody>
            <a:bodyPr anchor="ctr">
              <a:normAutofit/>
            </a:bodyPr>
            <a:lstStyle/>
            <a:p>
              <a:pPr defTabSz="7000700" eaLnBrk="0" hangingPunct="0">
                <a:tabLst>
                  <a:tab pos="7134047" algn="l"/>
                </a:tabLst>
                <a:defRPr/>
              </a:pPr>
              <a:r>
                <a:rPr lang="en-US" sz="1050" b="1" dirty="0"/>
                <a:t>&lt;TEXT&gt;</a:t>
              </a:r>
            </a:p>
          </p:txBody>
        </p:sp>
        <p:sp>
          <p:nvSpPr>
            <p:cNvPr id="17" name="Textbox" hidden="1">
              <a:extLst>
                <a:ext uri="{FF2B5EF4-FFF2-40B4-BE49-F238E27FC236}">
                  <a16:creationId xmlns="" xmlns:a16="http://schemas.microsoft.com/office/drawing/2014/main" id="{3F356E38-C459-4BC5-9FFD-9991DB5279A1}"/>
                </a:ext>
              </a:extLst>
            </p:cNvPr>
            <p:cNvSpPr txBox="1">
              <a:spLocks/>
            </p:cNvSpPr>
            <p:nvPr/>
          </p:nvSpPr>
          <p:spPr>
            <a:xfrm>
              <a:off x="1797664" y="2616963"/>
              <a:ext cx="379556" cy="369332"/>
            </a:xfrm>
            <a:prstGeom prst="rect">
              <a:avLst/>
            </a:prstGeom>
            <a:grpFill/>
          </p:spPr>
          <p:txBody>
            <a:bodyPr wrap="none" anchor="ctr"/>
            <a:lstStyle/>
            <a:p>
              <a:pPr algn="ctr" eaLnBrk="0" hangingPunct="0">
                <a:defRPr/>
              </a:pPr>
              <a:r>
                <a:rPr lang="en-US" sz="1050" b="1" dirty="0"/>
                <a:t>&lt;N&gt;</a:t>
              </a:r>
            </a:p>
          </p:txBody>
        </p:sp>
        <p:sp>
          <p:nvSpPr>
            <p:cNvPr id="18" name="Textbox" hidden="1">
              <a:extLst>
                <a:ext uri="{FF2B5EF4-FFF2-40B4-BE49-F238E27FC236}">
                  <a16:creationId xmlns="" xmlns:a16="http://schemas.microsoft.com/office/drawing/2014/main" id="{FFA4CF2B-38C3-44CC-B7FB-63DB2B529354}"/>
                </a:ext>
              </a:extLst>
            </p:cNvPr>
            <p:cNvSpPr txBox="1">
              <a:spLocks/>
            </p:cNvSpPr>
            <p:nvPr/>
          </p:nvSpPr>
          <p:spPr>
            <a:xfrm>
              <a:off x="9817944" y="2616963"/>
              <a:ext cx="636994" cy="369332"/>
            </a:xfrm>
            <a:prstGeom prst="rect">
              <a:avLst/>
            </a:prstGeom>
            <a:grpFill/>
          </p:spPr>
          <p:txBody>
            <a:bodyPr wrap="none" anchor="ctr"/>
            <a:lstStyle/>
            <a:p>
              <a:pPr algn="r" eaLnBrk="0" hangingPunct="0">
                <a:defRPr/>
              </a:pPr>
              <a:r>
                <a:rPr lang="en-US" sz="1050" b="1" dirty="0"/>
                <a:t>&lt;P&gt;</a:t>
              </a:r>
            </a:p>
          </p:txBody>
        </p:sp>
        <p:sp>
          <p:nvSpPr>
            <p:cNvPr id="19" name="Textbox" hidden="1">
              <a:extLst>
                <a:ext uri="{FF2B5EF4-FFF2-40B4-BE49-F238E27FC236}">
                  <a16:creationId xmlns="" xmlns:a16="http://schemas.microsoft.com/office/drawing/2014/main" id="{6899D76D-B7FF-4F4E-8B3C-F20B57F3A23C}"/>
                </a:ext>
              </a:extLst>
            </p:cNvPr>
            <p:cNvSpPr txBox="1">
              <a:spLocks/>
            </p:cNvSpPr>
            <p:nvPr/>
          </p:nvSpPr>
          <p:spPr>
            <a:xfrm>
              <a:off x="7696160" y="2616963"/>
              <a:ext cx="1257061" cy="369332"/>
            </a:xfrm>
            <a:prstGeom prst="rect">
              <a:avLst/>
            </a:prstGeom>
            <a:grpFill/>
          </p:spPr>
          <p:txBody>
            <a:bodyPr wrap="none" anchor="ctr"/>
            <a:lstStyle/>
            <a:p>
              <a:pPr eaLnBrk="0" hangingPunct="0">
                <a:defRPr/>
              </a:pPr>
              <a:r>
                <a:rPr lang="en-US" sz="1050" b="1" dirty="0"/>
                <a:t>&lt;TIMESLOT&gt;</a:t>
              </a:r>
            </a:p>
          </p:txBody>
        </p:sp>
        <p:sp>
          <p:nvSpPr>
            <p:cNvPr id="20" name="Textbox" hidden="1">
              <a:extLst>
                <a:ext uri="{FF2B5EF4-FFF2-40B4-BE49-F238E27FC236}">
                  <a16:creationId xmlns="" xmlns:a16="http://schemas.microsoft.com/office/drawing/2014/main" id="{CB009F24-47FA-4DF1-A6E3-6C6556968979}"/>
                </a:ext>
              </a:extLst>
            </p:cNvPr>
            <p:cNvSpPr txBox="1">
              <a:spLocks/>
            </p:cNvSpPr>
            <p:nvPr/>
          </p:nvSpPr>
          <p:spPr>
            <a:xfrm>
              <a:off x="6209330" y="2616963"/>
              <a:ext cx="1388067" cy="369332"/>
            </a:xfrm>
            <a:prstGeom prst="rect">
              <a:avLst/>
            </a:prstGeom>
            <a:grpFill/>
          </p:spPr>
          <p:txBody>
            <a:bodyPr wrap="none" anchor="ctr"/>
            <a:lstStyle/>
            <a:p>
              <a:pPr eaLnBrk="0" hangingPunct="0">
                <a:defRPr/>
              </a:pPr>
              <a:r>
                <a:rPr lang="en-US" sz="1050" b="1" dirty="0"/>
                <a:t>&lt;RESPONSIBLE&gt;</a:t>
              </a:r>
            </a:p>
          </p:txBody>
        </p:sp>
        <p:sp>
          <p:nvSpPr>
            <p:cNvPr id="21" name="Textbox" hidden="1">
              <a:extLst>
                <a:ext uri="{FF2B5EF4-FFF2-40B4-BE49-F238E27FC236}">
                  <a16:creationId xmlns="" xmlns:a16="http://schemas.microsoft.com/office/drawing/2014/main" id="{34336F9A-60C2-40D6-9E3E-2A9C7AE5FF92}"/>
                </a:ext>
              </a:extLst>
            </p:cNvPr>
            <p:cNvSpPr txBox="1">
              <a:spLocks/>
            </p:cNvSpPr>
            <p:nvPr/>
          </p:nvSpPr>
          <p:spPr>
            <a:xfrm>
              <a:off x="9043221" y="2616963"/>
              <a:ext cx="684723" cy="369332"/>
            </a:xfrm>
            <a:prstGeom prst="rect">
              <a:avLst/>
            </a:prstGeom>
            <a:grpFill/>
          </p:spPr>
          <p:txBody>
            <a:bodyPr wrap="none" anchor="ctr"/>
            <a:lstStyle/>
            <a:p>
              <a:pPr eaLnBrk="0" hangingPunct="0">
                <a:defRPr/>
              </a:pPr>
              <a:r>
                <a:rPr lang="en-US" sz="1050" b="1" dirty="0"/>
                <a:t>&lt;DURATION&gt;</a:t>
              </a:r>
            </a:p>
          </p:txBody>
        </p:sp>
      </p:grpSp>
      <p:grpSp>
        <p:nvGrpSpPr>
          <p:cNvPr id="22" name="SP Agenda Subsection" hidden="1">
            <a:extLst>
              <a:ext uri="{FF2B5EF4-FFF2-40B4-BE49-F238E27FC236}">
                <a16:creationId xmlns="" xmlns:a16="http://schemas.microsoft.com/office/drawing/2014/main" id="{BE543D47-E953-4052-8465-D4543209F843}"/>
              </a:ext>
            </a:extLst>
          </p:cNvPr>
          <p:cNvGrpSpPr>
            <a:grpSpLocks/>
          </p:cNvGrpSpPr>
          <p:nvPr userDrawn="1"/>
        </p:nvGrpSpPr>
        <p:grpSpPr bwMode="auto">
          <a:xfrm>
            <a:off x="2264833" y="3148014"/>
            <a:ext cx="8189384" cy="369887"/>
            <a:chOff x="2265804" y="3155687"/>
            <a:chExt cx="8189134" cy="369332"/>
          </a:xfrm>
        </p:grpSpPr>
        <p:sp>
          <p:nvSpPr>
            <p:cNvPr id="23" name="Textbox" hidden="1">
              <a:extLst>
                <a:ext uri="{FF2B5EF4-FFF2-40B4-BE49-F238E27FC236}">
                  <a16:creationId xmlns="" xmlns:a16="http://schemas.microsoft.com/office/drawing/2014/main" id="{AC86587B-05B0-4C24-AE74-E2581A66E302}"/>
                </a:ext>
              </a:extLst>
            </p:cNvPr>
            <p:cNvSpPr txBox="1">
              <a:spLocks/>
            </p:cNvSpPr>
            <p:nvPr userDrawn="1"/>
          </p:nvSpPr>
          <p:spPr>
            <a:xfrm>
              <a:off x="2744156" y="3155687"/>
              <a:ext cx="3365397" cy="369332"/>
            </a:xfrm>
            <a:prstGeom prst="rect">
              <a:avLst/>
            </a:prstGeom>
            <a:noFill/>
          </p:spPr>
          <p:txBody>
            <a:bodyPr anchor="ctr">
              <a:normAutofit/>
            </a:bodyPr>
            <a:lstStyle/>
            <a:p>
              <a:pPr defTabSz="7000700" eaLnBrk="0" hangingPunct="0">
                <a:tabLst>
                  <a:tab pos="7134047" algn="l"/>
                </a:tabLst>
                <a:defRPr/>
              </a:pPr>
              <a:r>
                <a:rPr lang="en-US" sz="1050" dirty="0"/>
                <a:t>&lt;TEXT&gt;</a:t>
              </a:r>
            </a:p>
          </p:txBody>
        </p:sp>
        <p:sp>
          <p:nvSpPr>
            <p:cNvPr id="24" name="Textbox" hidden="1">
              <a:extLst>
                <a:ext uri="{FF2B5EF4-FFF2-40B4-BE49-F238E27FC236}">
                  <a16:creationId xmlns="" xmlns:a16="http://schemas.microsoft.com/office/drawing/2014/main" id="{A2F34F85-E87A-49C6-A604-8FB1ADF8782B}"/>
                </a:ext>
              </a:extLst>
            </p:cNvPr>
            <p:cNvSpPr txBox="1">
              <a:spLocks/>
            </p:cNvSpPr>
            <p:nvPr userDrawn="1"/>
          </p:nvSpPr>
          <p:spPr>
            <a:xfrm>
              <a:off x="2265804" y="3155687"/>
              <a:ext cx="378872" cy="369332"/>
            </a:xfrm>
            <a:prstGeom prst="rect">
              <a:avLst/>
            </a:prstGeom>
            <a:noFill/>
          </p:spPr>
          <p:txBody>
            <a:bodyPr wrap="none" anchor="ctr"/>
            <a:lstStyle/>
            <a:p>
              <a:pPr algn="ctr" eaLnBrk="0" hangingPunct="0">
                <a:defRPr/>
              </a:pPr>
              <a:r>
                <a:rPr lang="en-US" sz="1050" dirty="0"/>
                <a:t>&lt;N&gt;</a:t>
              </a:r>
            </a:p>
          </p:txBody>
        </p:sp>
        <p:sp>
          <p:nvSpPr>
            <p:cNvPr id="25" name="Textbox" hidden="1">
              <a:extLst>
                <a:ext uri="{FF2B5EF4-FFF2-40B4-BE49-F238E27FC236}">
                  <a16:creationId xmlns="" xmlns:a16="http://schemas.microsoft.com/office/drawing/2014/main" id="{7A7D298D-6CAA-4B81-8430-16DAC7E6076D}"/>
                </a:ext>
              </a:extLst>
            </p:cNvPr>
            <p:cNvSpPr txBox="1">
              <a:spLocks/>
            </p:cNvSpPr>
            <p:nvPr userDrawn="1"/>
          </p:nvSpPr>
          <p:spPr>
            <a:xfrm>
              <a:off x="9817840" y="3155687"/>
              <a:ext cx="637098" cy="369332"/>
            </a:xfrm>
            <a:prstGeom prst="rect">
              <a:avLst/>
            </a:prstGeom>
            <a:noFill/>
          </p:spPr>
          <p:txBody>
            <a:bodyPr wrap="none" anchor="ctr"/>
            <a:lstStyle/>
            <a:p>
              <a:pPr algn="r" eaLnBrk="0" hangingPunct="0">
                <a:defRPr/>
              </a:pPr>
              <a:r>
                <a:rPr lang="en-US" sz="1050" dirty="0"/>
                <a:t>&lt;P&gt;</a:t>
              </a:r>
            </a:p>
          </p:txBody>
        </p:sp>
        <p:sp>
          <p:nvSpPr>
            <p:cNvPr id="26" name="Textbox" hidden="1">
              <a:extLst>
                <a:ext uri="{FF2B5EF4-FFF2-40B4-BE49-F238E27FC236}">
                  <a16:creationId xmlns="" xmlns:a16="http://schemas.microsoft.com/office/drawing/2014/main" id="{F81A3349-360E-4F57-A6BE-55E1EA3D1C80}"/>
                </a:ext>
              </a:extLst>
            </p:cNvPr>
            <p:cNvSpPr txBox="1">
              <a:spLocks/>
            </p:cNvSpPr>
            <p:nvPr userDrawn="1"/>
          </p:nvSpPr>
          <p:spPr>
            <a:xfrm>
              <a:off x="7697005" y="3155687"/>
              <a:ext cx="1257262" cy="369332"/>
            </a:xfrm>
            <a:prstGeom prst="rect">
              <a:avLst/>
            </a:prstGeom>
            <a:noFill/>
          </p:spPr>
          <p:txBody>
            <a:bodyPr wrap="none" anchor="ctr"/>
            <a:lstStyle/>
            <a:p>
              <a:pPr eaLnBrk="0" hangingPunct="0">
                <a:defRPr/>
              </a:pPr>
              <a:r>
                <a:rPr lang="en-US" sz="1050" dirty="0"/>
                <a:t>&lt;TIMESLOT&gt;</a:t>
              </a:r>
            </a:p>
          </p:txBody>
        </p:sp>
        <p:sp>
          <p:nvSpPr>
            <p:cNvPr id="27" name="Textbox" hidden="1">
              <a:extLst>
                <a:ext uri="{FF2B5EF4-FFF2-40B4-BE49-F238E27FC236}">
                  <a16:creationId xmlns="" xmlns:a16="http://schemas.microsoft.com/office/drawing/2014/main" id="{FA2B8A35-B73D-416B-89F1-277B2ED5CB50}"/>
                </a:ext>
              </a:extLst>
            </p:cNvPr>
            <p:cNvSpPr txBox="1">
              <a:spLocks/>
            </p:cNvSpPr>
            <p:nvPr userDrawn="1"/>
          </p:nvSpPr>
          <p:spPr>
            <a:xfrm>
              <a:off x="6209034" y="3155687"/>
              <a:ext cx="1388491" cy="369332"/>
            </a:xfrm>
            <a:prstGeom prst="rect">
              <a:avLst/>
            </a:prstGeom>
            <a:noFill/>
          </p:spPr>
          <p:txBody>
            <a:bodyPr wrap="none" anchor="ctr"/>
            <a:lstStyle/>
            <a:p>
              <a:pPr eaLnBrk="0" hangingPunct="0">
                <a:defRPr/>
              </a:pPr>
              <a:r>
                <a:rPr lang="en-US" sz="1050" dirty="0"/>
                <a:t>&lt;RESPONSIBLE&gt;</a:t>
              </a:r>
            </a:p>
          </p:txBody>
        </p:sp>
        <p:sp>
          <p:nvSpPr>
            <p:cNvPr id="28" name="Textbox" hidden="1">
              <a:extLst>
                <a:ext uri="{FF2B5EF4-FFF2-40B4-BE49-F238E27FC236}">
                  <a16:creationId xmlns="" xmlns:a16="http://schemas.microsoft.com/office/drawing/2014/main" id="{0BA745CB-56CB-4F62-BF86-0922C4536F37}"/>
                </a:ext>
              </a:extLst>
            </p:cNvPr>
            <p:cNvSpPr txBox="1">
              <a:spLocks/>
            </p:cNvSpPr>
            <p:nvPr userDrawn="1"/>
          </p:nvSpPr>
          <p:spPr>
            <a:xfrm>
              <a:off x="9043164" y="3155687"/>
              <a:ext cx="685779" cy="369332"/>
            </a:xfrm>
            <a:prstGeom prst="rect">
              <a:avLst/>
            </a:prstGeom>
            <a:noFill/>
          </p:spPr>
          <p:txBody>
            <a:bodyPr wrap="none" anchor="ctr"/>
            <a:lstStyle/>
            <a:p>
              <a:pPr eaLnBrk="0" hangingPunct="0">
                <a:defRPr/>
              </a:pPr>
              <a:r>
                <a:rPr lang="en-US" sz="1050" dirty="0"/>
                <a:t>&lt;DURATION&gt;</a:t>
              </a:r>
            </a:p>
          </p:txBody>
        </p:sp>
      </p:grpSp>
      <p:grpSp>
        <p:nvGrpSpPr>
          <p:cNvPr id="29" name="SP Agenda Subsection Highlight" hidden="1">
            <a:extLst>
              <a:ext uri="{FF2B5EF4-FFF2-40B4-BE49-F238E27FC236}">
                <a16:creationId xmlns="" xmlns:a16="http://schemas.microsoft.com/office/drawing/2014/main" id="{1C81A901-B8EA-4395-A152-7483E0B6B52E}"/>
              </a:ext>
            </a:extLst>
          </p:cNvPr>
          <p:cNvGrpSpPr>
            <a:grpSpLocks/>
          </p:cNvGrpSpPr>
          <p:nvPr userDrawn="1"/>
        </p:nvGrpSpPr>
        <p:grpSpPr>
          <a:xfrm>
            <a:off x="2265805" y="3679627"/>
            <a:ext cx="8189135" cy="369332"/>
            <a:chOff x="2265804" y="3694411"/>
            <a:chExt cx="8189134" cy="369332"/>
          </a:xfrm>
          <a:solidFill>
            <a:schemeClr val="accent1">
              <a:lumMod val="60000"/>
              <a:lumOff val="40000"/>
            </a:schemeClr>
          </a:solidFill>
        </p:grpSpPr>
        <p:sp>
          <p:nvSpPr>
            <p:cNvPr id="30" name="Textbox" hidden="1">
              <a:extLst>
                <a:ext uri="{FF2B5EF4-FFF2-40B4-BE49-F238E27FC236}">
                  <a16:creationId xmlns="" xmlns:a16="http://schemas.microsoft.com/office/drawing/2014/main" id="{BEA18009-05D3-4243-AEA5-3BB50FD744D4}"/>
                </a:ext>
              </a:extLst>
            </p:cNvPr>
            <p:cNvSpPr txBox="1">
              <a:spLocks/>
            </p:cNvSpPr>
            <p:nvPr/>
          </p:nvSpPr>
          <p:spPr>
            <a:xfrm>
              <a:off x="2744123" y="3694411"/>
              <a:ext cx="3366444" cy="369332"/>
            </a:xfrm>
            <a:prstGeom prst="rect">
              <a:avLst/>
            </a:prstGeom>
            <a:grpFill/>
          </p:spPr>
          <p:txBody>
            <a:bodyPr anchor="ctr">
              <a:normAutofit/>
            </a:bodyPr>
            <a:lstStyle/>
            <a:p>
              <a:pPr defTabSz="7000700" eaLnBrk="0" hangingPunct="0">
                <a:tabLst>
                  <a:tab pos="7134047" algn="l"/>
                </a:tabLst>
                <a:defRPr/>
              </a:pPr>
              <a:r>
                <a:rPr lang="en-US" sz="1050" b="1" dirty="0"/>
                <a:t>&lt;TEXT&gt;</a:t>
              </a:r>
            </a:p>
          </p:txBody>
        </p:sp>
        <p:sp>
          <p:nvSpPr>
            <p:cNvPr id="31" name="Textbox" hidden="1">
              <a:extLst>
                <a:ext uri="{FF2B5EF4-FFF2-40B4-BE49-F238E27FC236}">
                  <a16:creationId xmlns="" xmlns:a16="http://schemas.microsoft.com/office/drawing/2014/main" id="{D86C7224-D12C-4EF1-A9FE-0BB5BD6969B6}"/>
                </a:ext>
              </a:extLst>
            </p:cNvPr>
            <p:cNvSpPr txBox="1">
              <a:spLocks/>
            </p:cNvSpPr>
            <p:nvPr/>
          </p:nvSpPr>
          <p:spPr>
            <a:xfrm>
              <a:off x="2265804" y="3694411"/>
              <a:ext cx="379556" cy="369332"/>
            </a:xfrm>
            <a:prstGeom prst="rect">
              <a:avLst/>
            </a:prstGeom>
            <a:grpFill/>
          </p:spPr>
          <p:txBody>
            <a:bodyPr wrap="none" anchor="ctr"/>
            <a:lstStyle/>
            <a:p>
              <a:pPr algn="ctr" eaLnBrk="0" hangingPunct="0">
                <a:defRPr/>
              </a:pPr>
              <a:r>
                <a:rPr lang="en-US" sz="1050" b="1" dirty="0"/>
                <a:t>&lt;N&gt;</a:t>
              </a:r>
            </a:p>
          </p:txBody>
        </p:sp>
        <p:sp>
          <p:nvSpPr>
            <p:cNvPr id="32" name="Textbox" hidden="1">
              <a:extLst>
                <a:ext uri="{FF2B5EF4-FFF2-40B4-BE49-F238E27FC236}">
                  <a16:creationId xmlns="" xmlns:a16="http://schemas.microsoft.com/office/drawing/2014/main" id="{23558C6A-6893-477F-9159-ECF75B16FCC4}"/>
                </a:ext>
              </a:extLst>
            </p:cNvPr>
            <p:cNvSpPr txBox="1">
              <a:spLocks/>
            </p:cNvSpPr>
            <p:nvPr/>
          </p:nvSpPr>
          <p:spPr>
            <a:xfrm>
              <a:off x="9817944" y="3694411"/>
              <a:ext cx="636994" cy="369332"/>
            </a:xfrm>
            <a:prstGeom prst="rect">
              <a:avLst/>
            </a:prstGeom>
            <a:grpFill/>
          </p:spPr>
          <p:txBody>
            <a:bodyPr wrap="none" anchor="ctr"/>
            <a:lstStyle/>
            <a:p>
              <a:pPr algn="r" eaLnBrk="0" hangingPunct="0">
                <a:defRPr/>
              </a:pPr>
              <a:r>
                <a:rPr lang="en-US" sz="1050" b="1" dirty="0"/>
                <a:t>&lt;P&gt;</a:t>
              </a:r>
            </a:p>
          </p:txBody>
        </p:sp>
        <p:sp>
          <p:nvSpPr>
            <p:cNvPr id="33" name="Textbox" hidden="1">
              <a:extLst>
                <a:ext uri="{FF2B5EF4-FFF2-40B4-BE49-F238E27FC236}">
                  <a16:creationId xmlns="" xmlns:a16="http://schemas.microsoft.com/office/drawing/2014/main" id="{69A119F8-B12C-4A9A-8190-3A621B739DEC}"/>
                </a:ext>
              </a:extLst>
            </p:cNvPr>
            <p:cNvSpPr txBox="1">
              <a:spLocks/>
            </p:cNvSpPr>
            <p:nvPr/>
          </p:nvSpPr>
          <p:spPr>
            <a:xfrm>
              <a:off x="7696160" y="3694411"/>
              <a:ext cx="1257061" cy="369332"/>
            </a:xfrm>
            <a:prstGeom prst="rect">
              <a:avLst/>
            </a:prstGeom>
            <a:grpFill/>
          </p:spPr>
          <p:txBody>
            <a:bodyPr wrap="none" anchor="ctr"/>
            <a:lstStyle/>
            <a:p>
              <a:pPr eaLnBrk="0" hangingPunct="0">
                <a:defRPr/>
              </a:pPr>
              <a:r>
                <a:rPr lang="en-US" sz="1050" b="1" dirty="0"/>
                <a:t>&lt;TIMESLOT&gt;</a:t>
              </a:r>
            </a:p>
          </p:txBody>
        </p:sp>
        <p:sp>
          <p:nvSpPr>
            <p:cNvPr id="34" name="Textbox" hidden="1">
              <a:extLst>
                <a:ext uri="{FF2B5EF4-FFF2-40B4-BE49-F238E27FC236}">
                  <a16:creationId xmlns="" xmlns:a16="http://schemas.microsoft.com/office/drawing/2014/main" id="{C5301D21-0D39-487F-BDE8-9F56321A04F5}"/>
                </a:ext>
              </a:extLst>
            </p:cNvPr>
            <p:cNvSpPr txBox="1">
              <a:spLocks/>
            </p:cNvSpPr>
            <p:nvPr/>
          </p:nvSpPr>
          <p:spPr>
            <a:xfrm>
              <a:off x="6209330" y="3694411"/>
              <a:ext cx="1388067" cy="369332"/>
            </a:xfrm>
            <a:prstGeom prst="rect">
              <a:avLst/>
            </a:prstGeom>
            <a:grpFill/>
          </p:spPr>
          <p:txBody>
            <a:bodyPr wrap="none" anchor="ctr"/>
            <a:lstStyle/>
            <a:p>
              <a:pPr eaLnBrk="0" hangingPunct="0">
                <a:defRPr/>
              </a:pPr>
              <a:r>
                <a:rPr lang="en-US" sz="1050" b="1" dirty="0"/>
                <a:t>&lt;RESPONSIBLE&gt;</a:t>
              </a:r>
            </a:p>
          </p:txBody>
        </p:sp>
        <p:sp>
          <p:nvSpPr>
            <p:cNvPr id="35" name="Textbox" hidden="1">
              <a:extLst>
                <a:ext uri="{FF2B5EF4-FFF2-40B4-BE49-F238E27FC236}">
                  <a16:creationId xmlns="" xmlns:a16="http://schemas.microsoft.com/office/drawing/2014/main" id="{FB3D29EC-E046-4125-B048-087C6B3D31C7}"/>
                </a:ext>
              </a:extLst>
            </p:cNvPr>
            <p:cNvSpPr txBox="1">
              <a:spLocks/>
            </p:cNvSpPr>
            <p:nvPr/>
          </p:nvSpPr>
          <p:spPr>
            <a:xfrm>
              <a:off x="9043221" y="3694411"/>
              <a:ext cx="684723" cy="369332"/>
            </a:xfrm>
            <a:prstGeom prst="rect">
              <a:avLst/>
            </a:prstGeom>
            <a:grpFill/>
          </p:spPr>
          <p:txBody>
            <a:bodyPr wrap="none" anchor="ctr"/>
            <a:lstStyle/>
            <a:p>
              <a:pPr eaLnBrk="0" hangingPunct="0">
                <a:defRPr/>
              </a:pPr>
              <a:r>
                <a:rPr lang="en-US" sz="1050" b="1" dirty="0"/>
                <a:t>&lt;DURATION&gt;</a:t>
              </a:r>
            </a:p>
          </p:txBody>
        </p:sp>
      </p:grpSp>
      <p:sp>
        <p:nvSpPr>
          <p:cNvPr id="2" name="Title 1">
            <a:extLst/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6" name="SP Agenda Notice">
            <a:extLst/>
          </p:cNvPr>
          <p:cNvSpPr>
            <a:spLocks noGrp="1"/>
          </p:cNvSpPr>
          <p:nvPr>
            <p:ph sz="quarter" idx="13"/>
          </p:nvPr>
        </p:nvSpPr>
        <p:spPr>
          <a:xfrm>
            <a:off x="12344400" y="48315"/>
            <a:ext cx="2743200" cy="0"/>
          </a:xfrm>
          <a:prstGeom prst="rect">
            <a:avLst/>
          </a:prstGeom>
          <a:solidFill>
            <a:schemeClr val="accent2"/>
          </a:solidFill>
        </p:spPr>
        <p:txBody>
          <a:bodyPr>
            <a:noAutofit/>
          </a:bodyPr>
          <a:lstStyle>
            <a:lvl1pPr marL="0" indent="0">
              <a:buFontTx/>
              <a:buNone/>
              <a:defRPr sz="600" b="0" i="0" baseline="0">
                <a:solidFill>
                  <a:schemeClr val="tx1"/>
                </a:solidFill>
              </a:defRPr>
            </a:lvl1pPr>
            <a:lvl2pPr marL="129481" marR="0" indent="-128588" algn="l" defTabSz="51344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600" baseline="0">
                <a:solidFill>
                  <a:schemeClr val="tx1"/>
                </a:solidFill>
              </a:defRPr>
            </a:lvl2pPr>
            <a:lvl3pPr>
              <a:defRPr sz="675"/>
            </a:lvl3pPr>
            <a:lvl4pPr>
              <a:defRPr sz="675"/>
            </a:lvl4pPr>
            <a:lvl5pPr>
              <a:defRPr sz="675"/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US" noProof="0" dirty="0"/>
          </a:p>
        </p:txBody>
      </p:sp>
      <p:sp>
        <p:nvSpPr>
          <p:cNvPr id="36" name="Footer Placeholder 2">
            <a:extLst>
              <a:ext uri="{FF2B5EF4-FFF2-40B4-BE49-F238E27FC236}">
                <a16:creationId xmlns="" xmlns:a16="http://schemas.microsoft.com/office/drawing/2014/main" id="{64AF2258-DA76-462A-9785-94DF577E8036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Confidential and Proprietary Information of Chubb Personal Risk Services. Do Not Distribute.</a:t>
            </a:r>
            <a:endParaRPr lang="en-GB" dirty="0"/>
          </a:p>
        </p:txBody>
      </p:sp>
      <p:sp>
        <p:nvSpPr>
          <p:cNvPr id="37" name="Slide Number Placeholder 3">
            <a:extLst>
              <a:ext uri="{FF2B5EF4-FFF2-40B4-BE49-F238E27FC236}">
                <a16:creationId xmlns="" xmlns:a16="http://schemas.microsoft.com/office/drawing/2014/main" id="{1B59F65E-82A7-48B9-9E71-9C714DA262DD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>
              <a:defRPr/>
            </a:lvl1pPr>
          </a:lstStyle>
          <a:p>
            <a:fld id="{DF41FDFA-F9BB-4458-8F61-94B0727B0EF6}" type="slidenum">
              <a:rPr lang="en-GB" altLang="en-US" smtClean="0"/>
              <a:pPr/>
              <a:t>‹#›</a:t>
            </a:fld>
            <a:endParaRPr lang="en-GB" altLang="en-US" dirty="0"/>
          </a:p>
        </p:txBody>
      </p:sp>
      <p:sp>
        <p:nvSpPr>
          <p:cNvPr id="38" name="Date Placeholder 4">
            <a:extLst>
              <a:ext uri="{FF2B5EF4-FFF2-40B4-BE49-F238E27FC236}">
                <a16:creationId xmlns="" xmlns:a16="http://schemas.microsoft.com/office/drawing/2014/main" id="{48A9EBA3-5D86-45CF-8899-07B3F69779AD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06415190"/>
      </p:ext>
    </p:extLst>
  </p:cSld>
  <p:clrMapOvr>
    <a:masterClrMapping/>
  </p:clrMapOvr>
  <p:transition spd="med">
    <p:fade/>
  </p:transition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="" xmlns:a16="http://schemas.microsoft.com/office/drawing/2014/main" id="{A66F1296-3DD2-4928-A1AA-877DFD8DF6B4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4B4E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  <a:latin typeface="Georgia" panose="02040502050405020303" pitchFamily="18" charset="0"/>
            </a:endParaRPr>
          </a:p>
        </p:txBody>
      </p:sp>
      <p:pic>
        <p:nvPicPr>
          <p:cNvPr id="5" name="Picture 9">
            <a:extLst>
              <a:ext uri="{FF2B5EF4-FFF2-40B4-BE49-F238E27FC236}">
                <a16:creationId xmlns="" xmlns:a16="http://schemas.microsoft.com/office/drawing/2014/main" id="{C302FC69-FBAC-4FCB-B83E-B607401B5A9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9017" y="6411913"/>
            <a:ext cx="2233083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>
            <a:normAutofit/>
          </a:bodyPr>
          <a:lstStyle>
            <a:lvl1pPr algn="ctr"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275190905"/>
      </p:ext>
    </p:extLst>
  </p:cSld>
  <p:clrMapOvr>
    <a:masterClrMapping/>
  </p:clrMapOvr>
  <p:transition spd="med">
    <p:fade/>
  </p:transition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Footer Placeholder 1"/>
          <p:cNvSpPr>
            <a:spLocks noGrp="1"/>
          </p:cNvSpPr>
          <p:nvPr>
            <p:ph type="ftr" sz="quarter" idx="3"/>
          </p:nvPr>
        </p:nvSpPr>
        <p:spPr>
          <a:xfrm>
            <a:off x="2227072" y="6303011"/>
            <a:ext cx="7737856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Confidential and Proprietary Information of Chubb Personal Risk Services. Do Not Distribute.</a:t>
            </a:r>
          </a:p>
        </p:txBody>
      </p:sp>
      <p:sp>
        <p:nvSpPr>
          <p:cNvPr id="6" name="Slide Number Placeholder 2"/>
          <p:cNvSpPr txBox="1">
            <a:spLocks/>
          </p:cNvSpPr>
          <p:nvPr userDrawn="1"/>
        </p:nvSpPr>
        <p:spPr>
          <a:xfrm>
            <a:off x="11276711" y="6303011"/>
            <a:ext cx="649224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defPPr>
              <a:defRPr lang="en-US"/>
            </a:defPPr>
            <a:lvl1pPr algn="r" defTabSz="457200" rtl="0" fontAlgn="base">
              <a:spcBef>
                <a:spcPct val="0"/>
              </a:spcBef>
              <a:spcAft>
                <a:spcPct val="0"/>
              </a:spcAft>
              <a:defRPr sz="800" kern="1200">
                <a:solidFill>
                  <a:schemeClr val="tx1">
                    <a:tint val="75000"/>
                  </a:schemeClr>
                </a:solidFill>
                <a:latin typeface="Georgia" panose="02040502050405020303" pitchFamily="18" charset="0"/>
                <a:ea typeface="+mn-ea"/>
                <a:cs typeface="Arial" panose="020B0604020202020204" pitchFamily="34" charset="0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Georgia" panose="02040502050405020303" pitchFamily="18" charset="0"/>
                <a:ea typeface="+mn-ea"/>
                <a:cs typeface="Arial" panose="020B0604020202020204" pitchFamily="34" charset="0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Georgia" panose="02040502050405020303" pitchFamily="18" charset="0"/>
                <a:ea typeface="+mn-ea"/>
                <a:cs typeface="Arial" panose="020B0604020202020204" pitchFamily="34" charset="0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Georgia" panose="02040502050405020303" pitchFamily="18" charset="0"/>
                <a:ea typeface="+mn-ea"/>
                <a:cs typeface="Arial" panose="020B0604020202020204" pitchFamily="34" charset="0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Georgia" panose="02040502050405020303" pitchFamily="18" charset="0"/>
                <a:ea typeface="+mn-ea"/>
                <a:cs typeface="Arial" panose="020B0604020202020204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Georgia" panose="02040502050405020303" pitchFamily="18" charset="0"/>
                <a:ea typeface="+mn-ea"/>
                <a:cs typeface="Arial" panose="020B0604020202020204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Georgia" panose="02040502050405020303" pitchFamily="18" charset="0"/>
                <a:ea typeface="+mn-ea"/>
                <a:cs typeface="Arial" panose="020B0604020202020204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Georgia" panose="02040502050405020303" pitchFamily="18" charset="0"/>
                <a:ea typeface="+mn-ea"/>
                <a:cs typeface="Arial" panose="020B0604020202020204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Georgia" panose="02040502050405020303" pitchFamily="18" charset="0"/>
                <a:ea typeface="+mn-ea"/>
                <a:cs typeface="Arial" panose="020B0604020202020204" pitchFamily="34" charset="0"/>
              </a:defRPr>
            </a:lvl9pPr>
          </a:lstStyle>
          <a:p>
            <a:fld id="{908D41D1-7DF1-4ADD-BD6A-1DB65DA7EEBF}" type="slidenum">
              <a:rPr lang="en-US" sz="800" smtClean="0"/>
              <a:pPr/>
              <a:t>‹#›</a:t>
            </a:fld>
            <a:endParaRPr lang="en-US" sz="800" dirty="0"/>
          </a:p>
        </p:txBody>
      </p:sp>
    </p:spTree>
    <p:extLst>
      <p:ext uri="{BB962C8B-B14F-4D97-AF65-F5344CB8AC3E}">
        <p14:creationId xmlns:p14="http://schemas.microsoft.com/office/powerpoint/2010/main" val="1648750577"/>
      </p:ext>
    </p:extLst>
  </p:cSld>
  <p:clrMapOvr>
    <a:masterClrMapping/>
  </p:clrMapOvr>
  <p:transition spd="med">
    <p:fade/>
  </p:transition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Dark Blue B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3" hidden="1">
            <a:extLst>
              <a:ext uri="{FF2B5EF4-FFF2-40B4-BE49-F238E27FC236}">
                <a16:creationId xmlns="" xmlns:a16="http://schemas.microsoft.com/office/drawing/2014/main" id="{F7270094-3715-4A8A-A49A-F91F1401BED0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541747"/>
              </p:ext>
            </p:extLst>
          </p:nvPr>
        </p:nvGraphicFramePr>
        <p:xfrm>
          <a:off x="2118" y="1589"/>
          <a:ext cx="2116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0270" name="think-cell Slide" r:id="rId5" imgW="360" imgH="360" progId="TCLayout.ActiveDocument.1">
                  <p:embed/>
                </p:oleObj>
              </mc:Choice>
              <mc:Fallback>
                <p:oleObj name="think-cell Slide" r:id="rId5" imgW="360" imgH="360" progId="TCLayout.ActiveDocument.1">
                  <p:embed/>
                  <p:pic>
                    <p:nvPicPr>
                      <p:cNvPr id="40962" name="Object 3" hidden="1">
                        <a:extLst>
                          <a:ext uri="{FF2B5EF4-FFF2-40B4-BE49-F238E27FC236}">
                            <a16:creationId xmlns="" xmlns:a16="http://schemas.microsoft.com/office/drawing/2014/main" id="{7313C9FA-37B4-4386-ACD8-DC68BA16562E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18" y="1589"/>
                        <a:ext cx="2116" cy="15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tangle 7" hidden="1">
            <a:extLst>
              <a:ext uri="{FF2B5EF4-FFF2-40B4-BE49-F238E27FC236}">
                <a16:creationId xmlns="" xmlns:a16="http://schemas.microsoft.com/office/drawing/2014/main" id="{EEECCE5D-3BBA-4B6B-9178-30D7D920C132}"/>
              </a:ext>
            </a:extLst>
          </p:cNvPr>
          <p:cNvSpPr/>
          <p:nvPr userDrawn="1">
            <p:custDataLst>
              <p:tags r:id="rId3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  <a:solidFill>
            <a:srgbClr val="4B4E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marL="0" lvl="0" indent="0" algn="ctr" eaLnBrk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sz="2400" b="0" i="0" baseline="0" dirty="0">
              <a:latin typeface="Georgia" panose="02040502050405020303" pitchFamily="18" charset="0"/>
              <a:ea typeface="+mj-ea"/>
              <a:cs typeface="+mj-cs"/>
              <a:sym typeface="Georgia" panose="02040502050405020303" pitchFamily="18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="" xmlns:a16="http://schemas.microsoft.com/office/drawing/2014/main" id="{B7A26F12-E057-41BB-9406-E8EA42CD7048}"/>
              </a:ext>
            </a:extLst>
          </p:cNvPr>
          <p:cNvSpPr/>
          <p:nvPr userDrawn="1"/>
        </p:nvSpPr>
        <p:spPr>
          <a:xfrm>
            <a:off x="0" y="849314"/>
            <a:ext cx="12192000" cy="6008687"/>
          </a:xfrm>
          <a:prstGeom prst="rect">
            <a:avLst/>
          </a:prstGeom>
          <a:solidFill>
            <a:srgbClr val="E8E8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  <a:latin typeface="Georgia" panose="02040502050405020303" pitchFamily="18" charset="0"/>
            </a:endParaRPr>
          </a:p>
        </p:txBody>
      </p:sp>
      <p:pic>
        <p:nvPicPr>
          <p:cNvPr id="5" name="Picture 7">
            <a:extLst>
              <a:ext uri="{FF2B5EF4-FFF2-40B4-BE49-F238E27FC236}">
                <a16:creationId xmlns="" xmlns:a16="http://schemas.microsoft.com/office/drawing/2014/main" id="{5D2128D0-E8B7-4927-87A6-8B078D8B02E7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lum bright="-10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9017" y="6411913"/>
            <a:ext cx="2233083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>
            <a:extLst>
              <a:ext uri="{FF2B5EF4-FFF2-40B4-BE49-F238E27FC236}">
                <a16:creationId xmlns="" xmlns:a16="http://schemas.microsoft.com/office/drawing/2014/main" id="{59907696-8EE0-4E08-9362-1FD3A147BE25}"/>
              </a:ext>
            </a:extLst>
          </p:cNvPr>
          <p:cNvSpPr/>
          <p:nvPr userDrawn="1"/>
        </p:nvSpPr>
        <p:spPr>
          <a:xfrm>
            <a:off x="0" y="0"/>
            <a:ext cx="457200" cy="850900"/>
          </a:xfrm>
          <a:prstGeom prst="rect">
            <a:avLst/>
          </a:prstGeom>
          <a:solidFill>
            <a:srgbClr val="150F9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  <a:latin typeface="Georgia" panose="02040502050405020303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8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Footer Placeholder 1"/>
          <p:cNvSpPr>
            <a:spLocks noGrp="1"/>
          </p:cNvSpPr>
          <p:nvPr>
            <p:ph type="ftr" sz="quarter" idx="3"/>
          </p:nvPr>
        </p:nvSpPr>
        <p:spPr>
          <a:xfrm>
            <a:off x="2227072" y="6303011"/>
            <a:ext cx="7737856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Confidential and Proprietary Information of Chubb Personal Risk Services. Do Not Distribute.</a:t>
            </a:r>
          </a:p>
        </p:txBody>
      </p:sp>
      <p:sp>
        <p:nvSpPr>
          <p:cNvPr id="9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11276711" y="6303011"/>
            <a:ext cx="649224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8D41D1-7DF1-4ADD-BD6A-1DB65DA7EEB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7230671"/>
      </p:ext>
    </p:extLst>
  </p:cSld>
  <p:clrMapOvr>
    <a:masterClrMapping/>
  </p:clrMapOvr>
  <p:transition spd="med">
    <p:fade/>
  </p:transition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Green B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3" hidden="1">
            <a:extLst>
              <a:ext uri="{FF2B5EF4-FFF2-40B4-BE49-F238E27FC236}">
                <a16:creationId xmlns="" xmlns:a16="http://schemas.microsoft.com/office/drawing/2014/main" id="{64398A1D-E30E-4C8B-99A1-94B0086AC3E4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949162353"/>
              </p:ext>
            </p:extLst>
          </p:nvPr>
        </p:nvGraphicFramePr>
        <p:xfrm>
          <a:off x="2118" y="1589"/>
          <a:ext cx="2116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1294" name="think-cell Slide" r:id="rId5" imgW="360" imgH="360" progId="TCLayout.ActiveDocument.1">
                  <p:embed/>
                </p:oleObj>
              </mc:Choice>
              <mc:Fallback>
                <p:oleObj name="think-cell Slide" r:id="rId5" imgW="360" imgH="360" progId="TCLayout.ActiveDocument.1">
                  <p:embed/>
                  <p:pic>
                    <p:nvPicPr>
                      <p:cNvPr id="41986" name="Object 3" hidden="1">
                        <a:extLst>
                          <a:ext uri="{FF2B5EF4-FFF2-40B4-BE49-F238E27FC236}">
                            <a16:creationId xmlns="" xmlns:a16="http://schemas.microsoft.com/office/drawing/2014/main" id="{C84C97BA-5BF0-4F7E-BD7D-6A0EFDC5C030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18" y="1589"/>
                        <a:ext cx="2116" cy="15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tangle 7" hidden="1">
            <a:extLst>
              <a:ext uri="{FF2B5EF4-FFF2-40B4-BE49-F238E27FC236}">
                <a16:creationId xmlns="" xmlns:a16="http://schemas.microsoft.com/office/drawing/2014/main" id="{A9B5DBB2-375A-44A1-8794-86A69302531C}"/>
              </a:ext>
            </a:extLst>
          </p:cNvPr>
          <p:cNvSpPr/>
          <p:nvPr userDrawn="1">
            <p:custDataLst>
              <p:tags r:id="rId3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  <a:solidFill>
            <a:srgbClr val="4B4E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marL="0" lvl="0" indent="0" algn="ctr" eaLnBrk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sz="2400" b="0" i="0" baseline="0" dirty="0">
              <a:latin typeface="Georgia" panose="02040502050405020303" pitchFamily="18" charset="0"/>
              <a:ea typeface="+mj-ea"/>
              <a:cs typeface="+mj-cs"/>
              <a:sym typeface="Georgia" panose="02040502050405020303" pitchFamily="18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="" xmlns:a16="http://schemas.microsoft.com/office/drawing/2014/main" id="{3033450E-D385-496C-BFA0-15B17AA8A9C7}"/>
              </a:ext>
            </a:extLst>
          </p:cNvPr>
          <p:cNvSpPr/>
          <p:nvPr userDrawn="1"/>
        </p:nvSpPr>
        <p:spPr>
          <a:xfrm>
            <a:off x="0" y="849314"/>
            <a:ext cx="12192000" cy="6008687"/>
          </a:xfrm>
          <a:prstGeom prst="rect">
            <a:avLst/>
          </a:prstGeom>
          <a:solidFill>
            <a:srgbClr val="E8E8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  <a:latin typeface="Georgia" panose="02040502050405020303" pitchFamily="18" charset="0"/>
            </a:endParaRPr>
          </a:p>
        </p:txBody>
      </p:sp>
      <p:pic>
        <p:nvPicPr>
          <p:cNvPr id="5" name="Picture 7">
            <a:extLst>
              <a:ext uri="{FF2B5EF4-FFF2-40B4-BE49-F238E27FC236}">
                <a16:creationId xmlns="" xmlns:a16="http://schemas.microsoft.com/office/drawing/2014/main" id="{163186E3-3B6C-437B-AD8F-A7E2555843F6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lum bright="-10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9017" y="6411913"/>
            <a:ext cx="2233083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>
            <a:extLst>
              <a:ext uri="{FF2B5EF4-FFF2-40B4-BE49-F238E27FC236}">
                <a16:creationId xmlns="" xmlns:a16="http://schemas.microsoft.com/office/drawing/2014/main" id="{EF2FA564-CE3B-45F7-BA34-A0A343D2DD8A}"/>
              </a:ext>
            </a:extLst>
          </p:cNvPr>
          <p:cNvSpPr/>
          <p:nvPr userDrawn="1"/>
        </p:nvSpPr>
        <p:spPr>
          <a:xfrm>
            <a:off x="0" y="0"/>
            <a:ext cx="457200" cy="850900"/>
          </a:xfrm>
          <a:prstGeom prst="rect">
            <a:avLst/>
          </a:prstGeom>
          <a:solidFill>
            <a:srgbClr val="7ACB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  <a:latin typeface="Georgia" panose="02040502050405020303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8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Footer Placeholder 1"/>
          <p:cNvSpPr>
            <a:spLocks noGrp="1"/>
          </p:cNvSpPr>
          <p:nvPr>
            <p:ph type="ftr" sz="quarter" idx="3"/>
          </p:nvPr>
        </p:nvSpPr>
        <p:spPr>
          <a:xfrm>
            <a:off x="2227072" y="6303011"/>
            <a:ext cx="7737856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Confidential and Proprietary Information of Chubb Personal Risk Services. Do Not Distribute.</a:t>
            </a:r>
          </a:p>
        </p:txBody>
      </p:sp>
      <p:sp>
        <p:nvSpPr>
          <p:cNvPr id="9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11276711" y="6303011"/>
            <a:ext cx="649224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8D41D1-7DF1-4ADD-BD6A-1DB65DA7EEB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17760212"/>
      </p:ext>
    </p:extLst>
  </p:cSld>
  <p:clrMapOvr>
    <a:masterClrMapping/>
  </p:clrMapOvr>
  <p:transition spd="med">
    <p:fade/>
  </p:transition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Pink B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3" hidden="1">
            <a:extLst>
              <a:ext uri="{FF2B5EF4-FFF2-40B4-BE49-F238E27FC236}">
                <a16:creationId xmlns="" xmlns:a16="http://schemas.microsoft.com/office/drawing/2014/main" id="{1B541342-2124-4BAE-9DCF-A7B0E136A3D9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573572627"/>
              </p:ext>
            </p:extLst>
          </p:nvPr>
        </p:nvGraphicFramePr>
        <p:xfrm>
          <a:off x="2118" y="1589"/>
          <a:ext cx="2116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2318" name="think-cell Slide" r:id="rId5" imgW="360" imgH="360" progId="TCLayout.ActiveDocument.1">
                  <p:embed/>
                </p:oleObj>
              </mc:Choice>
              <mc:Fallback>
                <p:oleObj name="think-cell Slide" r:id="rId5" imgW="360" imgH="360" progId="TCLayout.ActiveDocument.1">
                  <p:embed/>
                  <p:pic>
                    <p:nvPicPr>
                      <p:cNvPr id="43010" name="Object 3" hidden="1">
                        <a:extLst>
                          <a:ext uri="{FF2B5EF4-FFF2-40B4-BE49-F238E27FC236}">
                            <a16:creationId xmlns="" xmlns:a16="http://schemas.microsoft.com/office/drawing/2014/main" id="{4470F4AC-9D75-461C-99CF-CA6768477606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18" y="1589"/>
                        <a:ext cx="2116" cy="15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tangle 7" hidden="1">
            <a:extLst>
              <a:ext uri="{FF2B5EF4-FFF2-40B4-BE49-F238E27FC236}">
                <a16:creationId xmlns="" xmlns:a16="http://schemas.microsoft.com/office/drawing/2014/main" id="{FF1680E0-633B-439F-9826-5C2C0F75A9A6}"/>
              </a:ext>
            </a:extLst>
          </p:cNvPr>
          <p:cNvSpPr/>
          <p:nvPr userDrawn="1">
            <p:custDataLst>
              <p:tags r:id="rId3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  <a:solidFill>
            <a:srgbClr val="4B4E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marL="0" lvl="0" indent="0" algn="ctr" eaLnBrk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sz="2400" b="0" i="0" baseline="0" dirty="0">
              <a:latin typeface="Georgia" panose="02040502050405020303" pitchFamily="18" charset="0"/>
              <a:ea typeface="+mj-ea"/>
              <a:cs typeface="+mj-cs"/>
              <a:sym typeface="Georgia" panose="02040502050405020303" pitchFamily="18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="" xmlns:a16="http://schemas.microsoft.com/office/drawing/2014/main" id="{E50784FC-9F5A-44F4-803F-AC1E00FA771F}"/>
              </a:ext>
            </a:extLst>
          </p:cNvPr>
          <p:cNvSpPr/>
          <p:nvPr userDrawn="1"/>
        </p:nvSpPr>
        <p:spPr>
          <a:xfrm>
            <a:off x="0" y="849314"/>
            <a:ext cx="12192000" cy="6008687"/>
          </a:xfrm>
          <a:prstGeom prst="rect">
            <a:avLst/>
          </a:prstGeom>
          <a:solidFill>
            <a:srgbClr val="E8E8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  <a:latin typeface="Georgia" panose="02040502050405020303" pitchFamily="18" charset="0"/>
            </a:endParaRPr>
          </a:p>
        </p:txBody>
      </p:sp>
      <p:pic>
        <p:nvPicPr>
          <p:cNvPr id="5" name="Picture 7">
            <a:extLst>
              <a:ext uri="{FF2B5EF4-FFF2-40B4-BE49-F238E27FC236}">
                <a16:creationId xmlns="" xmlns:a16="http://schemas.microsoft.com/office/drawing/2014/main" id="{ABE8AD9B-2DBD-46B8-8773-ED3E86557D34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lum bright="-10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9017" y="6411913"/>
            <a:ext cx="2233083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>
            <a:extLst>
              <a:ext uri="{FF2B5EF4-FFF2-40B4-BE49-F238E27FC236}">
                <a16:creationId xmlns="" xmlns:a16="http://schemas.microsoft.com/office/drawing/2014/main" id="{650D0606-D02D-4DAE-9CDE-0071F6B29D18}"/>
              </a:ext>
            </a:extLst>
          </p:cNvPr>
          <p:cNvSpPr/>
          <p:nvPr userDrawn="1"/>
        </p:nvSpPr>
        <p:spPr>
          <a:xfrm>
            <a:off x="0" y="0"/>
            <a:ext cx="457200" cy="850900"/>
          </a:xfrm>
          <a:prstGeom prst="rect">
            <a:avLst/>
          </a:prstGeom>
          <a:solidFill>
            <a:srgbClr val="FF019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  <a:latin typeface="Georgia" panose="02040502050405020303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8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Footer Placeholder 1"/>
          <p:cNvSpPr>
            <a:spLocks noGrp="1"/>
          </p:cNvSpPr>
          <p:nvPr>
            <p:ph type="ftr" sz="quarter" idx="3"/>
          </p:nvPr>
        </p:nvSpPr>
        <p:spPr>
          <a:xfrm>
            <a:off x="2227072" y="6303011"/>
            <a:ext cx="7737856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Confidential and Proprietary Information of Chubb Personal Risk Services. Do Not Distribute.</a:t>
            </a:r>
          </a:p>
        </p:txBody>
      </p:sp>
      <p:sp>
        <p:nvSpPr>
          <p:cNvPr id="9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11276711" y="6303011"/>
            <a:ext cx="649224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8D41D1-7DF1-4ADD-BD6A-1DB65DA7EEB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5878066"/>
      </p:ext>
    </p:extLst>
  </p:cSld>
  <p:clrMapOvr>
    <a:masterClrMapping/>
  </p:clrMapOvr>
  <p:transition spd="med">
    <p:fade/>
  </p:transition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Light Blue B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3" hidden="1">
            <a:extLst>
              <a:ext uri="{FF2B5EF4-FFF2-40B4-BE49-F238E27FC236}">
                <a16:creationId xmlns="" xmlns:a16="http://schemas.microsoft.com/office/drawing/2014/main" id="{53E698EB-6D7B-4418-B9E5-1D2768A60CA1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146188872"/>
              </p:ext>
            </p:extLst>
          </p:nvPr>
        </p:nvGraphicFramePr>
        <p:xfrm>
          <a:off x="2118" y="1589"/>
          <a:ext cx="2116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3342" name="think-cell Slide" r:id="rId5" imgW="360" imgH="360" progId="TCLayout.ActiveDocument.1">
                  <p:embed/>
                </p:oleObj>
              </mc:Choice>
              <mc:Fallback>
                <p:oleObj name="think-cell Slide" r:id="rId5" imgW="360" imgH="360" progId="TCLayout.ActiveDocument.1">
                  <p:embed/>
                  <p:pic>
                    <p:nvPicPr>
                      <p:cNvPr id="44034" name="Object 3" hidden="1">
                        <a:extLst>
                          <a:ext uri="{FF2B5EF4-FFF2-40B4-BE49-F238E27FC236}">
                            <a16:creationId xmlns="" xmlns:a16="http://schemas.microsoft.com/office/drawing/2014/main" id="{49D2D593-D4BB-4B16-8795-E79307256B5B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18" y="1589"/>
                        <a:ext cx="2116" cy="15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tangle 7" hidden="1">
            <a:extLst>
              <a:ext uri="{FF2B5EF4-FFF2-40B4-BE49-F238E27FC236}">
                <a16:creationId xmlns="" xmlns:a16="http://schemas.microsoft.com/office/drawing/2014/main" id="{775644C2-A3AC-47F8-B476-F54FD5783C87}"/>
              </a:ext>
            </a:extLst>
          </p:cNvPr>
          <p:cNvSpPr/>
          <p:nvPr userDrawn="1">
            <p:custDataLst>
              <p:tags r:id="rId3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  <a:solidFill>
            <a:srgbClr val="4B4E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marL="0" lvl="0" indent="0" algn="ctr" eaLnBrk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sz="2400" b="0" i="0" baseline="0" dirty="0">
              <a:latin typeface="Georgia" panose="02040502050405020303" pitchFamily="18" charset="0"/>
              <a:ea typeface="+mj-ea"/>
              <a:cs typeface="+mj-cs"/>
              <a:sym typeface="Georgia" panose="02040502050405020303" pitchFamily="18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="" xmlns:a16="http://schemas.microsoft.com/office/drawing/2014/main" id="{D8359ADE-EB43-4214-A286-6FAE3CF181D5}"/>
              </a:ext>
            </a:extLst>
          </p:cNvPr>
          <p:cNvSpPr/>
          <p:nvPr userDrawn="1"/>
        </p:nvSpPr>
        <p:spPr>
          <a:xfrm>
            <a:off x="0" y="849314"/>
            <a:ext cx="12192000" cy="6008687"/>
          </a:xfrm>
          <a:prstGeom prst="rect">
            <a:avLst/>
          </a:prstGeom>
          <a:solidFill>
            <a:srgbClr val="E8E8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  <a:latin typeface="Georgia" panose="02040502050405020303" pitchFamily="18" charset="0"/>
            </a:endParaRPr>
          </a:p>
        </p:txBody>
      </p:sp>
      <p:pic>
        <p:nvPicPr>
          <p:cNvPr id="5" name="Picture 7">
            <a:extLst>
              <a:ext uri="{FF2B5EF4-FFF2-40B4-BE49-F238E27FC236}">
                <a16:creationId xmlns="" xmlns:a16="http://schemas.microsoft.com/office/drawing/2014/main" id="{A42159BA-021F-49CA-8522-E9C6ADC1A280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lum bright="-10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9017" y="6411913"/>
            <a:ext cx="2233083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>
            <a:extLst>
              <a:ext uri="{FF2B5EF4-FFF2-40B4-BE49-F238E27FC236}">
                <a16:creationId xmlns="" xmlns:a16="http://schemas.microsoft.com/office/drawing/2014/main" id="{78BF116C-277D-4A51-BF95-CB1CEABAB60C}"/>
              </a:ext>
            </a:extLst>
          </p:cNvPr>
          <p:cNvSpPr/>
          <p:nvPr userDrawn="1"/>
        </p:nvSpPr>
        <p:spPr>
          <a:xfrm>
            <a:off x="0" y="0"/>
            <a:ext cx="457200" cy="850900"/>
          </a:xfrm>
          <a:prstGeom prst="rect">
            <a:avLst/>
          </a:prstGeom>
          <a:solidFill>
            <a:srgbClr val="01C1D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  <a:latin typeface="Georgia" panose="02040502050405020303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8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Footer Placeholder 1"/>
          <p:cNvSpPr>
            <a:spLocks noGrp="1"/>
          </p:cNvSpPr>
          <p:nvPr>
            <p:ph type="ftr" sz="quarter" idx="3"/>
          </p:nvPr>
        </p:nvSpPr>
        <p:spPr>
          <a:xfrm>
            <a:off x="2227072" y="6303011"/>
            <a:ext cx="7737856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Confidential and Proprietary Information of Chubb Personal Risk Services. Do Not Distribute.</a:t>
            </a:r>
          </a:p>
        </p:txBody>
      </p:sp>
      <p:sp>
        <p:nvSpPr>
          <p:cNvPr id="9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11276711" y="6303011"/>
            <a:ext cx="649224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8D41D1-7DF1-4ADD-BD6A-1DB65DA7EEB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3190684"/>
      </p:ext>
    </p:extLst>
  </p:cSld>
  <p:clrMapOvr>
    <a:masterClrMapping/>
  </p:clrMapOvr>
  <p:transition spd="med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Yellow" preserve="1" userDrawn="1">
  <p:cSld name="Title Yellow">
    <p:bg>
      <p:bgPr>
        <a:solidFill>
          <a:srgbClr val="FFB61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>
            <a:extLst>
              <a:ext uri="{FF2B5EF4-FFF2-40B4-BE49-F238E27FC236}">
                <a16:creationId xmlns="" xmlns:a16="http://schemas.microsoft.com/office/drawing/2014/main" id="{5C774E52-30EF-424F-9EA1-2999E22D150A}"/>
              </a:ext>
            </a:extLst>
          </p:cNvPr>
          <p:cNvCxnSpPr/>
          <p:nvPr userDrawn="1"/>
        </p:nvCxnSpPr>
        <p:spPr>
          <a:xfrm>
            <a:off x="609600" y="517525"/>
            <a:ext cx="10972800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10">
            <a:extLst>
              <a:ext uri="{FF2B5EF4-FFF2-40B4-BE49-F238E27FC236}">
                <a16:creationId xmlns="" xmlns:a16="http://schemas.microsoft.com/office/drawing/2014/main" id="{B5078911-7593-427B-8DEB-CE73137C0B3C}"/>
              </a:ext>
            </a:extLst>
          </p:cNvPr>
          <p:cNvPicPr>
            <a:picLocks/>
          </p:cNvPicPr>
          <p:nvPr userDrawn="1">
            <p:custDataLst>
              <p:tags r:id="rId1"/>
            </p:custDataLst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black">
          <a:xfrm>
            <a:off x="632884" y="3455988"/>
            <a:ext cx="2040467" cy="15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137285" y="1084888"/>
            <a:ext cx="7445115" cy="2615592"/>
          </a:xfrm>
        </p:spPr>
        <p:txBody>
          <a:bodyPr>
            <a:normAutofit/>
          </a:bodyPr>
          <a:lstStyle>
            <a:lvl1pPr algn="l">
              <a:lnSpc>
                <a:spcPts val="4500"/>
              </a:lnSpc>
              <a:defRPr sz="4000" spc="20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137286" y="3838563"/>
            <a:ext cx="7453425" cy="1468760"/>
          </a:xfrm>
        </p:spPr>
        <p:txBody>
          <a:bodyPr>
            <a:normAutofit/>
          </a:bodyPr>
          <a:lstStyle>
            <a:lvl1pPr marL="0" indent="0" algn="l">
              <a:lnSpc>
                <a:spcPts val="3200"/>
              </a:lnSpc>
              <a:spcBef>
                <a:spcPts val="0"/>
              </a:spcBef>
              <a:spcAft>
                <a:spcPts val="0"/>
              </a:spcAft>
              <a:buNone/>
              <a:defRPr sz="28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  <p:sp>
        <p:nvSpPr>
          <p:cNvPr id="8" name="Text Placeholder 5"/>
          <p:cNvSpPr>
            <a:spLocks noGrp="1"/>
          </p:cNvSpPr>
          <p:nvPr>
            <p:ph type="body" sz="quarter" idx="12"/>
          </p:nvPr>
        </p:nvSpPr>
        <p:spPr>
          <a:xfrm>
            <a:off x="4138627" y="198164"/>
            <a:ext cx="5125725" cy="180000"/>
          </a:xfrm>
        </p:spPr>
        <p:txBody>
          <a:bodyPr anchor="ctr">
            <a:noAutofit/>
          </a:bodyPr>
          <a:lstStyle>
            <a:lvl1pPr marL="0" indent="0">
              <a:buNone/>
              <a:defRPr sz="10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3">
            <a:extLst>
              <a:ext uri="{FF2B5EF4-FFF2-40B4-BE49-F238E27FC236}">
                <a16:creationId xmlns="" xmlns:a16="http://schemas.microsoft.com/office/drawing/2014/main" id="{0438EEC7-231E-4150-B960-32DF105A87AE}"/>
              </a:ext>
            </a:extLst>
          </p:cNvPr>
          <p:cNvSpPr>
            <a:spLocks noGrp="1"/>
          </p:cNvSpPr>
          <p:nvPr>
            <p:ph type="dt" sz="half" idx="13"/>
          </p:nvPr>
        </p:nvSpPr>
        <p:spPr>
          <a:xfrm>
            <a:off x="9264651" y="198439"/>
            <a:ext cx="2317749" cy="179387"/>
          </a:xfrm>
        </p:spPr>
        <p:txBody>
          <a:bodyPr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0904393"/>
      </p:ext>
    </p:extLst>
  </p:cSld>
  <p:clrMapOvr>
    <a:masterClrMapping/>
  </p:clrMapOvr>
  <p:transition spd="med">
    <p:fade/>
  </p:transition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Yellow B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3" hidden="1">
            <a:extLst>
              <a:ext uri="{FF2B5EF4-FFF2-40B4-BE49-F238E27FC236}">
                <a16:creationId xmlns="" xmlns:a16="http://schemas.microsoft.com/office/drawing/2014/main" id="{25E2D4FF-5583-4450-B244-B78BABE2A836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400728152"/>
              </p:ext>
            </p:extLst>
          </p:nvPr>
        </p:nvGraphicFramePr>
        <p:xfrm>
          <a:off x="2118" y="1589"/>
          <a:ext cx="2116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9210" name="think-cell Slide" r:id="rId5" imgW="360" imgH="360" progId="TCLayout.ActiveDocument.1">
                  <p:embed/>
                </p:oleObj>
              </mc:Choice>
              <mc:Fallback>
                <p:oleObj name="think-cell Slide" r:id="rId5" imgW="360" imgH="360" progId="TCLayout.ActiveDocument.1">
                  <p:embed/>
                  <p:pic>
                    <p:nvPicPr>
                      <p:cNvPr id="45058" name="Object 3" hidden="1">
                        <a:extLst>
                          <a:ext uri="{FF2B5EF4-FFF2-40B4-BE49-F238E27FC236}">
                            <a16:creationId xmlns="" xmlns:a16="http://schemas.microsoft.com/office/drawing/2014/main" id="{39551655-CD21-422A-9458-317790C1F21B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18" y="1589"/>
                        <a:ext cx="2116" cy="15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Rectangle 8" hidden="1">
            <a:extLst>
              <a:ext uri="{FF2B5EF4-FFF2-40B4-BE49-F238E27FC236}">
                <a16:creationId xmlns="" xmlns:a16="http://schemas.microsoft.com/office/drawing/2014/main" id="{A2FAA5AA-E3B6-4CB7-BC9A-D8918CE1F4E5}"/>
              </a:ext>
            </a:extLst>
          </p:cNvPr>
          <p:cNvSpPr/>
          <p:nvPr userDrawn="1">
            <p:custDataLst>
              <p:tags r:id="rId3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  <a:solidFill>
            <a:srgbClr val="4B4E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marL="0" lvl="0" indent="0" algn="ctr" eaLnBrk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sz="2400" b="0" i="0" baseline="0" dirty="0">
              <a:latin typeface="Georgia" panose="02040502050405020303" pitchFamily="18" charset="0"/>
              <a:ea typeface="+mj-ea"/>
              <a:cs typeface="+mj-cs"/>
              <a:sym typeface="Georgia" panose="02040502050405020303" pitchFamily="18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="" xmlns:a16="http://schemas.microsoft.com/office/drawing/2014/main" id="{C01465C2-A290-4B5D-98D1-1F7EA353B2E5}"/>
              </a:ext>
            </a:extLst>
          </p:cNvPr>
          <p:cNvSpPr/>
          <p:nvPr userDrawn="1"/>
        </p:nvSpPr>
        <p:spPr>
          <a:xfrm>
            <a:off x="0" y="849314"/>
            <a:ext cx="12192000" cy="6008687"/>
          </a:xfrm>
          <a:prstGeom prst="rect">
            <a:avLst/>
          </a:prstGeom>
          <a:solidFill>
            <a:srgbClr val="E8E8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  <a:latin typeface="Georgia" panose="02040502050405020303" pitchFamily="18" charset="0"/>
            </a:endParaRPr>
          </a:p>
        </p:txBody>
      </p:sp>
      <p:pic>
        <p:nvPicPr>
          <p:cNvPr id="5" name="Picture 7">
            <a:extLst>
              <a:ext uri="{FF2B5EF4-FFF2-40B4-BE49-F238E27FC236}">
                <a16:creationId xmlns="" xmlns:a16="http://schemas.microsoft.com/office/drawing/2014/main" id="{72326208-26A6-45A9-BCB6-B5F229773EFF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lum bright="-10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9017" y="6411913"/>
            <a:ext cx="2233083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6">
            <a:extLst>
              <a:ext uri="{FF2B5EF4-FFF2-40B4-BE49-F238E27FC236}">
                <a16:creationId xmlns="" xmlns:a16="http://schemas.microsoft.com/office/drawing/2014/main" id="{BF1B1DD1-23AA-4FBF-AC28-45B30FEBEBFD}"/>
              </a:ext>
            </a:extLst>
          </p:cNvPr>
          <p:cNvSpPr/>
          <p:nvPr userDrawn="1"/>
        </p:nvSpPr>
        <p:spPr>
          <a:xfrm>
            <a:off x="0" y="0"/>
            <a:ext cx="457200" cy="850900"/>
          </a:xfrm>
          <a:prstGeom prst="rect">
            <a:avLst/>
          </a:prstGeom>
          <a:solidFill>
            <a:srgbClr val="FFB61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  <a:latin typeface="Georgia" panose="02040502050405020303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8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Footer Placeholder 1"/>
          <p:cNvSpPr>
            <a:spLocks noGrp="1"/>
          </p:cNvSpPr>
          <p:nvPr>
            <p:ph type="ftr" sz="quarter" idx="3"/>
          </p:nvPr>
        </p:nvSpPr>
        <p:spPr>
          <a:xfrm>
            <a:off x="2227072" y="6303011"/>
            <a:ext cx="7737856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Confidential and Proprietary Information of Chubb Personal Risk Services. Do Not Distribute.</a:t>
            </a:r>
          </a:p>
        </p:txBody>
      </p:sp>
      <p:sp>
        <p:nvSpPr>
          <p:cNvPr id="10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11276711" y="6303011"/>
            <a:ext cx="649224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8D41D1-7DF1-4ADD-BD6A-1DB65DA7EEB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7805811"/>
      </p:ext>
    </p:extLst>
  </p:cSld>
  <p:clrMapOvr>
    <a:masterClrMapping/>
  </p:clrMapOvr>
  <p:transition spd="med">
    <p:fade/>
  </p:transition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Orange B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3" hidden="1">
            <a:extLst>
              <a:ext uri="{FF2B5EF4-FFF2-40B4-BE49-F238E27FC236}">
                <a16:creationId xmlns="" xmlns:a16="http://schemas.microsoft.com/office/drawing/2014/main" id="{F0C038E5-32B6-496C-8A14-E5BD343ED3A8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4032370079"/>
              </p:ext>
            </p:extLst>
          </p:nvPr>
        </p:nvGraphicFramePr>
        <p:xfrm>
          <a:off x="2118" y="1589"/>
          <a:ext cx="2116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5390" name="think-cell Slide" r:id="rId5" imgW="360" imgH="360" progId="TCLayout.ActiveDocument.1">
                  <p:embed/>
                </p:oleObj>
              </mc:Choice>
              <mc:Fallback>
                <p:oleObj name="think-cell Slide" r:id="rId5" imgW="360" imgH="360" progId="TCLayout.ActiveDocument.1">
                  <p:embed/>
                  <p:pic>
                    <p:nvPicPr>
                      <p:cNvPr id="46082" name="Object 3" hidden="1">
                        <a:extLst>
                          <a:ext uri="{FF2B5EF4-FFF2-40B4-BE49-F238E27FC236}">
                            <a16:creationId xmlns="" xmlns:a16="http://schemas.microsoft.com/office/drawing/2014/main" id="{0D7568FD-434B-4289-8682-9EEBB39BBBAE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18" y="1589"/>
                        <a:ext cx="2116" cy="15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tangle 7" hidden="1">
            <a:extLst>
              <a:ext uri="{FF2B5EF4-FFF2-40B4-BE49-F238E27FC236}">
                <a16:creationId xmlns="" xmlns:a16="http://schemas.microsoft.com/office/drawing/2014/main" id="{DEB2AF0A-ABE0-4FB6-9E09-4364A400CF6A}"/>
              </a:ext>
            </a:extLst>
          </p:cNvPr>
          <p:cNvSpPr/>
          <p:nvPr userDrawn="1">
            <p:custDataLst>
              <p:tags r:id="rId3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  <a:solidFill>
            <a:srgbClr val="4B4E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marL="0" lvl="0" indent="0" algn="ctr" eaLnBrk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sz="2400" b="0" i="0" baseline="0" dirty="0">
              <a:latin typeface="Georgia" panose="02040502050405020303" pitchFamily="18" charset="0"/>
              <a:ea typeface="+mj-ea"/>
              <a:cs typeface="+mj-cs"/>
              <a:sym typeface="Georgia" panose="02040502050405020303" pitchFamily="18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="" xmlns:a16="http://schemas.microsoft.com/office/drawing/2014/main" id="{6CEA4176-53B5-40B0-BD60-CBB846E0B226}"/>
              </a:ext>
            </a:extLst>
          </p:cNvPr>
          <p:cNvSpPr/>
          <p:nvPr userDrawn="1"/>
        </p:nvSpPr>
        <p:spPr>
          <a:xfrm>
            <a:off x="0" y="849314"/>
            <a:ext cx="12192000" cy="6008687"/>
          </a:xfrm>
          <a:prstGeom prst="rect">
            <a:avLst/>
          </a:prstGeom>
          <a:solidFill>
            <a:srgbClr val="E8E8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  <a:latin typeface="Georgia" panose="02040502050405020303" pitchFamily="18" charset="0"/>
            </a:endParaRPr>
          </a:p>
        </p:txBody>
      </p:sp>
      <p:pic>
        <p:nvPicPr>
          <p:cNvPr id="5" name="Picture 7">
            <a:extLst>
              <a:ext uri="{FF2B5EF4-FFF2-40B4-BE49-F238E27FC236}">
                <a16:creationId xmlns="" xmlns:a16="http://schemas.microsoft.com/office/drawing/2014/main" id="{39673CCF-CBB6-4D2D-B4C8-3054CB1CB6E3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lum bright="-10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9017" y="6411913"/>
            <a:ext cx="2233083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>
            <a:extLst>
              <a:ext uri="{FF2B5EF4-FFF2-40B4-BE49-F238E27FC236}">
                <a16:creationId xmlns="" xmlns:a16="http://schemas.microsoft.com/office/drawing/2014/main" id="{343F6BCA-285E-47BC-BA5F-4FB132CF9F58}"/>
              </a:ext>
            </a:extLst>
          </p:cNvPr>
          <p:cNvSpPr/>
          <p:nvPr userDrawn="1"/>
        </p:nvSpPr>
        <p:spPr>
          <a:xfrm>
            <a:off x="0" y="0"/>
            <a:ext cx="457200" cy="850900"/>
          </a:xfrm>
          <a:prstGeom prst="rect">
            <a:avLst/>
          </a:pr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  <a:latin typeface="Georgia" panose="02040502050405020303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8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Footer Placeholder 1"/>
          <p:cNvSpPr>
            <a:spLocks noGrp="1"/>
          </p:cNvSpPr>
          <p:nvPr>
            <p:ph type="ftr" sz="quarter" idx="3"/>
          </p:nvPr>
        </p:nvSpPr>
        <p:spPr>
          <a:xfrm>
            <a:off x="2227072" y="6303011"/>
            <a:ext cx="7737856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Confidential and Proprietary Information of Chubb Personal Risk Services. Do Not Distribute.</a:t>
            </a:r>
          </a:p>
        </p:txBody>
      </p:sp>
      <p:sp>
        <p:nvSpPr>
          <p:cNvPr id="11" name="Slide Number Placeholder 2">
            <a:extLst>
              <a:ext uri="{FF2B5EF4-FFF2-40B4-BE49-F238E27FC236}">
                <a16:creationId xmlns="" xmlns:a16="http://schemas.microsoft.com/office/drawing/2014/main" id="{5B170506-D125-476D-A61D-7E40EE097E5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276711" y="6303011"/>
            <a:ext cx="649224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8D41D1-7DF1-4ADD-BD6A-1DB65DA7EEB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6364793"/>
      </p:ext>
    </p:extLst>
  </p:cSld>
  <p:clrMapOvr>
    <a:masterClrMapping/>
  </p:clrMapOvr>
  <p:transition spd="med">
    <p:fade/>
  </p:transition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Purple B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3" hidden="1">
            <a:extLst>
              <a:ext uri="{FF2B5EF4-FFF2-40B4-BE49-F238E27FC236}">
                <a16:creationId xmlns="" xmlns:a16="http://schemas.microsoft.com/office/drawing/2014/main" id="{E2B97F73-75A1-4CB2-84E4-E651A806A531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523848253"/>
              </p:ext>
            </p:extLst>
          </p:nvPr>
        </p:nvGraphicFramePr>
        <p:xfrm>
          <a:off x="2118" y="1589"/>
          <a:ext cx="2116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6414" name="think-cell Slide" r:id="rId5" imgW="360" imgH="360" progId="TCLayout.ActiveDocument.1">
                  <p:embed/>
                </p:oleObj>
              </mc:Choice>
              <mc:Fallback>
                <p:oleObj name="think-cell Slide" r:id="rId5" imgW="360" imgH="360" progId="TCLayout.ActiveDocument.1">
                  <p:embed/>
                  <p:pic>
                    <p:nvPicPr>
                      <p:cNvPr id="47106" name="Object 3" hidden="1">
                        <a:extLst>
                          <a:ext uri="{FF2B5EF4-FFF2-40B4-BE49-F238E27FC236}">
                            <a16:creationId xmlns="" xmlns:a16="http://schemas.microsoft.com/office/drawing/2014/main" id="{8479CF77-3897-4805-A321-1AF9049C037E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18" y="1589"/>
                        <a:ext cx="2116" cy="15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tangle 7" hidden="1">
            <a:extLst>
              <a:ext uri="{FF2B5EF4-FFF2-40B4-BE49-F238E27FC236}">
                <a16:creationId xmlns="" xmlns:a16="http://schemas.microsoft.com/office/drawing/2014/main" id="{EEFF2A53-55F4-417D-ADA9-42DFB9DE8975}"/>
              </a:ext>
            </a:extLst>
          </p:cNvPr>
          <p:cNvSpPr/>
          <p:nvPr userDrawn="1">
            <p:custDataLst>
              <p:tags r:id="rId3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  <a:solidFill>
            <a:srgbClr val="4B4E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marL="0" lvl="0" indent="0" algn="ctr" eaLnBrk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sz="2400" b="0" i="0" baseline="0" dirty="0">
              <a:latin typeface="Georgia" panose="02040502050405020303" pitchFamily="18" charset="0"/>
              <a:ea typeface="+mj-ea"/>
              <a:cs typeface="+mj-cs"/>
              <a:sym typeface="Georgia" panose="02040502050405020303" pitchFamily="18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="" xmlns:a16="http://schemas.microsoft.com/office/drawing/2014/main" id="{EA9C1B44-9F26-4A2C-BE63-8019C6F7FA57}"/>
              </a:ext>
            </a:extLst>
          </p:cNvPr>
          <p:cNvSpPr/>
          <p:nvPr userDrawn="1"/>
        </p:nvSpPr>
        <p:spPr>
          <a:xfrm>
            <a:off x="0" y="849314"/>
            <a:ext cx="12192000" cy="6008687"/>
          </a:xfrm>
          <a:prstGeom prst="rect">
            <a:avLst/>
          </a:prstGeom>
          <a:solidFill>
            <a:srgbClr val="E8E8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  <a:latin typeface="Georgia" panose="02040502050405020303" pitchFamily="18" charset="0"/>
            </a:endParaRPr>
          </a:p>
        </p:txBody>
      </p:sp>
      <p:pic>
        <p:nvPicPr>
          <p:cNvPr id="5" name="Picture 7">
            <a:extLst>
              <a:ext uri="{FF2B5EF4-FFF2-40B4-BE49-F238E27FC236}">
                <a16:creationId xmlns="" xmlns:a16="http://schemas.microsoft.com/office/drawing/2014/main" id="{322F00A5-8239-4549-A2F6-DB225A187085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lum bright="-10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9017" y="6411913"/>
            <a:ext cx="2233083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>
            <a:extLst>
              <a:ext uri="{FF2B5EF4-FFF2-40B4-BE49-F238E27FC236}">
                <a16:creationId xmlns="" xmlns:a16="http://schemas.microsoft.com/office/drawing/2014/main" id="{207D34E8-20BA-49FF-8E1E-EF323C2C18AB}"/>
              </a:ext>
            </a:extLst>
          </p:cNvPr>
          <p:cNvSpPr/>
          <p:nvPr userDrawn="1"/>
        </p:nvSpPr>
        <p:spPr>
          <a:xfrm>
            <a:off x="0" y="0"/>
            <a:ext cx="457200" cy="850900"/>
          </a:xfrm>
          <a:prstGeom prst="rect">
            <a:avLst/>
          </a:prstGeom>
          <a:solidFill>
            <a:srgbClr val="6E27C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  <a:latin typeface="Georgia" panose="02040502050405020303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8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Footer Placeholder 1"/>
          <p:cNvSpPr>
            <a:spLocks noGrp="1"/>
          </p:cNvSpPr>
          <p:nvPr>
            <p:ph type="ftr" sz="quarter" idx="3"/>
          </p:nvPr>
        </p:nvSpPr>
        <p:spPr>
          <a:xfrm>
            <a:off x="2227072" y="6303011"/>
            <a:ext cx="7737856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Confidential and Proprietary Information of Chubb Personal Risk Services. Do Not Distribute.</a:t>
            </a:r>
          </a:p>
        </p:txBody>
      </p:sp>
      <p:sp>
        <p:nvSpPr>
          <p:cNvPr id="9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11276711" y="6303011"/>
            <a:ext cx="649224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8D41D1-7DF1-4ADD-BD6A-1DB65DA7EEB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6599901"/>
      </p:ext>
    </p:extLst>
  </p:cSld>
  <p:clrMapOvr>
    <a:masterClrMapping/>
  </p:clrMapOvr>
  <p:transition spd="med">
    <p:fade/>
  </p:transition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>
          <a:xfrm>
            <a:off x="2227072" y="6303011"/>
            <a:ext cx="7737856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Confidential and Proprietary Information of Chubb Personal Risk Services. Do Not Distribute.</a:t>
            </a:r>
          </a:p>
        </p:txBody>
      </p:sp>
      <p:sp>
        <p:nvSpPr>
          <p:cNvPr id="4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11276711" y="6303011"/>
            <a:ext cx="649224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8D41D1-7DF1-4ADD-BD6A-1DB65DA7EEB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6495678"/>
      </p:ext>
    </p:extLst>
  </p:cSld>
  <p:clrMapOvr>
    <a:masterClrMapping/>
  </p:clrMapOvr>
  <p:transition spd="med">
    <p:fade/>
  </p:transition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en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219200" y="1143005"/>
            <a:ext cx="9144000" cy="4297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0"/>
            <a:endParaRPr lang="en-US" dirty="0"/>
          </a:p>
        </p:txBody>
      </p:sp>
      <p:sp>
        <p:nvSpPr>
          <p:cNvPr id="5" name="Title Placeholder 1"/>
          <p:cNvSpPr>
            <a:spLocks noGrp="1"/>
          </p:cNvSpPr>
          <p:nvPr>
            <p:ph type="title"/>
          </p:nvPr>
        </p:nvSpPr>
        <p:spPr bwMode="auto">
          <a:xfrm>
            <a:off x="609600" y="5416550"/>
            <a:ext cx="1076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6" name="Footer Placeholder 1"/>
          <p:cNvSpPr>
            <a:spLocks noGrp="1"/>
          </p:cNvSpPr>
          <p:nvPr>
            <p:ph type="ftr" sz="quarter" idx="3"/>
          </p:nvPr>
        </p:nvSpPr>
        <p:spPr>
          <a:xfrm>
            <a:off x="2227072" y="6303011"/>
            <a:ext cx="7737856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Confidential and Proprietary Information of Chubb Personal Risk Services. Do Not Distribute.</a:t>
            </a:r>
          </a:p>
        </p:txBody>
      </p:sp>
      <p:sp>
        <p:nvSpPr>
          <p:cNvPr id="8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11276711" y="6303011"/>
            <a:ext cx="649224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8D41D1-7DF1-4ADD-BD6A-1DB65DA7EEB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8227247"/>
      </p:ext>
    </p:extLst>
  </p:cSld>
  <p:clrMapOvr>
    <a:masterClrMapping/>
  </p:clrMapOvr>
  <p:transition spd="med">
    <p:fade/>
  </p:transition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Footer Placeholder 1"/>
          <p:cNvSpPr>
            <a:spLocks noGrp="1"/>
          </p:cNvSpPr>
          <p:nvPr>
            <p:ph type="ftr" sz="quarter" idx="3"/>
          </p:nvPr>
        </p:nvSpPr>
        <p:spPr>
          <a:xfrm>
            <a:off x="2227072" y="6303011"/>
            <a:ext cx="7737856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Confidential and Proprietary Information of Chubb Personal Risk Services. Do Not Distribute.</a:t>
            </a:r>
          </a:p>
        </p:txBody>
      </p:sp>
      <p:sp>
        <p:nvSpPr>
          <p:cNvPr id="5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11276711" y="6303011"/>
            <a:ext cx="649224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8D41D1-7DF1-4ADD-BD6A-1DB65DA7EEB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4671651"/>
      </p:ext>
    </p:extLst>
  </p:cSld>
  <p:clrMapOvr>
    <a:masterClrMapping/>
  </p:clrMapOvr>
  <p:transition spd="med">
    <p:fade/>
  </p:transition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Dark Blue" userDrawn="1">
  <p:cSld name="Title Dark Blue">
    <p:bg>
      <p:bgPr>
        <a:solidFill>
          <a:srgbClr val="150F9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>
            <a:extLst>
              <a:ext uri="{FF2B5EF4-FFF2-40B4-BE49-F238E27FC236}">
                <a16:creationId xmlns="" xmlns:a16="http://schemas.microsoft.com/office/drawing/2014/main" id="{B3DB049B-2B1D-4C22-A211-16048ECE4E8D}"/>
              </a:ext>
            </a:extLst>
          </p:cNvPr>
          <p:cNvCxnSpPr/>
          <p:nvPr userDrawn="1"/>
        </p:nvCxnSpPr>
        <p:spPr>
          <a:xfrm>
            <a:off x="609600" y="517525"/>
            <a:ext cx="10972800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10">
            <a:extLst>
              <a:ext uri="{FF2B5EF4-FFF2-40B4-BE49-F238E27FC236}">
                <a16:creationId xmlns="" xmlns:a16="http://schemas.microsoft.com/office/drawing/2014/main" id="{84044BC5-D96F-419A-878B-B9E13FB52233}"/>
              </a:ext>
            </a:extLst>
          </p:cNvPr>
          <p:cNvPicPr>
            <a:picLocks/>
          </p:cNvPicPr>
          <p:nvPr userDrawn="1">
            <p:custDataLst>
              <p:tags r:id="rId1"/>
            </p:custDataLst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black">
          <a:xfrm>
            <a:off x="632884" y="3455988"/>
            <a:ext cx="2040467" cy="15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137287" y="1084888"/>
            <a:ext cx="7445115" cy="2615592"/>
          </a:xfrm>
        </p:spPr>
        <p:txBody>
          <a:bodyPr anchor="b">
            <a:normAutofit/>
          </a:bodyPr>
          <a:lstStyle>
            <a:lvl1pPr algn="l">
              <a:lnSpc>
                <a:spcPts val="4500"/>
              </a:lnSpc>
              <a:defRPr sz="3200" spc="2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137290" y="3838563"/>
            <a:ext cx="7453425" cy="1468760"/>
          </a:xfrm>
        </p:spPr>
        <p:txBody>
          <a:bodyPr>
            <a:normAutofit/>
          </a:bodyPr>
          <a:lstStyle>
            <a:lvl1pPr marL="0" indent="0" algn="l">
              <a:lnSpc>
                <a:spcPts val="3200"/>
              </a:lnSpc>
              <a:spcBef>
                <a:spcPts val="0"/>
              </a:spcBef>
              <a:spcAft>
                <a:spcPts val="0"/>
              </a:spcAft>
              <a:buNone/>
              <a:defRPr sz="28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  <p:sp>
        <p:nvSpPr>
          <p:cNvPr id="8" name="Text Placeholder 5"/>
          <p:cNvSpPr>
            <a:spLocks noGrp="1"/>
          </p:cNvSpPr>
          <p:nvPr>
            <p:ph type="body" sz="quarter" idx="12"/>
          </p:nvPr>
        </p:nvSpPr>
        <p:spPr>
          <a:xfrm>
            <a:off x="4138628" y="198164"/>
            <a:ext cx="5125725" cy="180000"/>
          </a:xfrm>
        </p:spPr>
        <p:txBody>
          <a:bodyPr anchor="ctr">
            <a:noAutofit/>
          </a:bodyPr>
          <a:lstStyle>
            <a:lvl1pPr marL="0" indent="0">
              <a:buNone/>
              <a:defRPr sz="10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3">
            <a:extLst>
              <a:ext uri="{FF2B5EF4-FFF2-40B4-BE49-F238E27FC236}">
                <a16:creationId xmlns="" xmlns:a16="http://schemas.microsoft.com/office/drawing/2014/main" id="{B1BD9C4B-B2E0-4D6B-B9F1-2F446A09F460}"/>
              </a:ext>
            </a:extLst>
          </p:cNvPr>
          <p:cNvSpPr>
            <a:spLocks noGrp="1"/>
          </p:cNvSpPr>
          <p:nvPr>
            <p:ph type="dt" sz="half" idx="13"/>
          </p:nvPr>
        </p:nvSpPr>
        <p:spPr>
          <a:xfrm>
            <a:off x="9264651" y="198439"/>
            <a:ext cx="2317749" cy="179387"/>
          </a:xfrm>
        </p:spPr>
        <p:txBody>
          <a:bodyPr anchor="ctr" anchorCtr="0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12" name="Footer Placeholder 1"/>
          <p:cNvSpPr>
            <a:spLocks noGrp="1"/>
          </p:cNvSpPr>
          <p:nvPr>
            <p:ph type="ftr" sz="quarter" idx="3"/>
          </p:nvPr>
        </p:nvSpPr>
        <p:spPr>
          <a:xfrm>
            <a:off x="2227072" y="6303011"/>
            <a:ext cx="7737856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Confidential and Proprietary Information of Chubb Personal Risk Services. Do Not Distribute.</a:t>
            </a:r>
          </a:p>
        </p:txBody>
      </p:sp>
    </p:spTree>
    <p:extLst>
      <p:ext uri="{BB962C8B-B14F-4D97-AF65-F5344CB8AC3E}">
        <p14:creationId xmlns:p14="http://schemas.microsoft.com/office/powerpoint/2010/main" val="3697420460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="" xmlns:a16="http://schemas.microsoft.com/office/drawing/2014/main" id="{4CB5DB06-B712-4F15-974E-1862AD0C99DE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4B4E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  <a:latin typeface="Georgia" panose="02040502050405020303" pitchFamily="18" charset="0"/>
            </a:endParaRPr>
          </a:p>
        </p:txBody>
      </p:sp>
      <p:pic>
        <p:nvPicPr>
          <p:cNvPr id="5" name="Picture 9">
            <a:extLst>
              <a:ext uri="{FF2B5EF4-FFF2-40B4-BE49-F238E27FC236}">
                <a16:creationId xmlns="" xmlns:a16="http://schemas.microsoft.com/office/drawing/2014/main" id="{4317054B-9E2A-425A-B465-AE6E0389725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9017" y="6411913"/>
            <a:ext cx="2233083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>
            <a:normAutofit/>
          </a:bodyPr>
          <a:lstStyle>
            <a:lvl1pPr algn="ctr"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740906270"/>
      </p:ext>
    </p:extLst>
  </p:cSld>
  <p:clrMapOvr>
    <a:masterClrMapping/>
  </p:clrMapOvr>
  <p:transition spd="med">
    <p:fade/>
  </p:transition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621385621"/>
      </p:ext>
    </p:extLst>
  </p:cSld>
  <p:clrMapOvr>
    <a:masterClrMapping/>
  </p:clrMapOvr>
  <p:transition spd="med">
    <p:fade/>
  </p:transition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Dark Blue B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3" hidden="1">
            <a:extLst>
              <a:ext uri="{FF2B5EF4-FFF2-40B4-BE49-F238E27FC236}">
                <a16:creationId xmlns="" xmlns:a16="http://schemas.microsoft.com/office/drawing/2014/main" id="{53B2ED81-810B-4094-AE45-4CC6F4B1144A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707028572"/>
              </p:ext>
            </p:extLst>
          </p:nvPr>
        </p:nvGraphicFramePr>
        <p:xfrm>
          <a:off x="2118" y="1589"/>
          <a:ext cx="2116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0235" name="think-cell Slide" r:id="rId5" imgW="270" imgH="270" progId="TCLayout.ActiveDocument.1">
                  <p:embed/>
                </p:oleObj>
              </mc:Choice>
              <mc:Fallback>
                <p:oleObj name="think-cell Slide" r:id="rId5" imgW="270" imgH="270" progId="TCLayout.ActiveDocument.1">
                  <p:embed/>
                  <p:pic>
                    <p:nvPicPr>
                      <p:cNvPr id="49154" name="Object 3" hidden="1">
                        <a:extLst>
                          <a:ext uri="{FF2B5EF4-FFF2-40B4-BE49-F238E27FC236}">
                            <a16:creationId xmlns="" xmlns:a16="http://schemas.microsoft.com/office/drawing/2014/main" id="{EF39F292-C898-4E18-8A65-04AD79B7D351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18" y="1589"/>
                        <a:ext cx="2116" cy="15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tangle 7" hidden="1">
            <a:extLst>
              <a:ext uri="{FF2B5EF4-FFF2-40B4-BE49-F238E27FC236}">
                <a16:creationId xmlns="" xmlns:a16="http://schemas.microsoft.com/office/drawing/2014/main" id="{9DBBEB30-DE3D-4329-881E-3C47923B7C61}"/>
              </a:ext>
            </a:extLst>
          </p:cNvPr>
          <p:cNvSpPr/>
          <p:nvPr userDrawn="1">
            <p:custDataLst>
              <p:tags r:id="rId3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  <a:solidFill>
            <a:srgbClr val="4B4E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marL="0" lvl="0" indent="0" algn="ctr" eaLnBrk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sz="2400" b="0" i="0" baseline="0" dirty="0">
              <a:latin typeface="Georgia" panose="02040502050405020303" pitchFamily="18" charset="0"/>
              <a:ea typeface="+mj-ea"/>
              <a:cs typeface="+mj-cs"/>
              <a:sym typeface="Georgia" panose="02040502050405020303" pitchFamily="18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="" xmlns:a16="http://schemas.microsoft.com/office/drawing/2014/main" id="{8A6508FA-2FE4-4793-A1B8-722E38DF3A66}"/>
              </a:ext>
            </a:extLst>
          </p:cNvPr>
          <p:cNvSpPr/>
          <p:nvPr userDrawn="1"/>
        </p:nvSpPr>
        <p:spPr>
          <a:xfrm>
            <a:off x="0" y="849314"/>
            <a:ext cx="12192000" cy="6008687"/>
          </a:xfrm>
          <a:prstGeom prst="rect">
            <a:avLst/>
          </a:prstGeom>
          <a:solidFill>
            <a:srgbClr val="E8E8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  <a:latin typeface="Georgia" panose="02040502050405020303" pitchFamily="18" charset="0"/>
            </a:endParaRPr>
          </a:p>
        </p:txBody>
      </p:sp>
      <p:pic>
        <p:nvPicPr>
          <p:cNvPr id="5" name="Picture 7">
            <a:extLst>
              <a:ext uri="{FF2B5EF4-FFF2-40B4-BE49-F238E27FC236}">
                <a16:creationId xmlns="" xmlns:a16="http://schemas.microsoft.com/office/drawing/2014/main" id="{B6518D8D-F136-4D67-B332-24C9873C3950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lum bright="-10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9017" y="6411913"/>
            <a:ext cx="2233083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6">
            <a:extLst>
              <a:ext uri="{FF2B5EF4-FFF2-40B4-BE49-F238E27FC236}">
                <a16:creationId xmlns="" xmlns:a16="http://schemas.microsoft.com/office/drawing/2014/main" id="{9BD3136A-CF82-40E1-A800-951AC318518E}"/>
              </a:ext>
            </a:extLst>
          </p:cNvPr>
          <p:cNvSpPr/>
          <p:nvPr userDrawn="1"/>
        </p:nvSpPr>
        <p:spPr>
          <a:xfrm>
            <a:off x="0" y="0"/>
            <a:ext cx="457200" cy="850900"/>
          </a:xfrm>
          <a:prstGeom prst="rect">
            <a:avLst/>
          </a:prstGeom>
          <a:solidFill>
            <a:srgbClr val="150F9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  <a:latin typeface="Georgia" panose="02040502050405020303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9" name="Footer Placeholder 518160">
            <a:extLst>
              <a:ext uri="{FF2B5EF4-FFF2-40B4-BE49-F238E27FC236}">
                <a16:creationId xmlns="" xmlns:a16="http://schemas.microsoft.com/office/drawing/2014/main" id="{F31F0CFC-E953-4222-BFE6-3D18E4E141CF}"/>
              </a:ext>
            </a:extLst>
          </p:cNvPr>
          <p:cNvSpPr txBox="1">
            <a:spLocks/>
          </p:cNvSpPr>
          <p:nvPr userDrawn="1"/>
        </p:nvSpPr>
        <p:spPr>
          <a:xfrm>
            <a:off x="2641600" y="6310631"/>
            <a:ext cx="6908800" cy="365125"/>
          </a:xfrm>
          <a:prstGeom prst="rect">
            <a:avLst/>
          </a:prstGeom>
        </p:spPr>
        <p:txBody>
          <a:bodyPr anchor="b"/>
          <a:lstStyle>
            <a:defPPr>
              <a:defRPr lang="en-US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Georgia" panose="02040502050405020303" pitchFamily="18" charset="0"/>
                <a:ea typeface="+mn-ea"/>
                <a:cs typeface="Arial" panose="020B0604020202020204" pitchFamily="34" charset="0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Georgia" panose="02040502050405020303" pitchFamily="18" charset="0"/>
                <a:ea typeface="+mn-ea"/>
                <a:cs typeface="Arial" panose="020B0604020202020204" pitchFamily="34" charset="0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Georgia" panose="02040502050405020303" pitchFamily="18" charset="0"/>
                <a:ea typeface="+mn-ea"/>
                <a:cs typeface="Arial" panose="020B0604020202020204" pitchFamily="34" charset="0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Georgia" panose="02040502050405020303" pitchFamily="18" charset="0"/>
                <a:ea typeface="+mn-ea"/>
                <a:cs typeface="Arial" panose="020B0604020202020204" pitchFamily="34" charset="0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Georgia" panose="02040502050405020303" pitchFamily="18" charset="0"/>
                <a:ea typeface="+mn-ea"/>
                <a:cs typeface="Arial" panose="020B0604020202020204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Georgia" panose="02040502050405020303" pitchFamily="18" charset="0"/>
                <a:ea typeface="+mn-ea"/>
                <a:cs typeface="Arial" panose="020B0604020202020204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Georgia" panose="02040502050405020303" pitchFamily="18" charset="0"/>
                <a:ea typeface="+mn-ea"/>
                <a:cs typeface="Arial" panose="020B0604020202020204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Georgia" panose="02040502050405020303" pitchFamily="18" charset="0"/>
                <a:ea typeface="+mn-ea"/>
                <a:cs typeface="Arial" panose="020B0604020202020204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Georgia" panose="02040502050405020303" pitchFamily="18" charset="0"/>
                <a:ea typeface="+mn-ea"/>
                <a:cs typeface="Arial" panose="020B0604020202020204" pitchFamily="34" charset="0"/>
              </a:defRPr>
            </a:lvl9pPr>
          </a:lstStyle>
          <a:p>
            <a:pPr algn="ctr"/>
            <a:endParaRPr lang="en-US" sz="9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0" name="Footer Placeholder 1">
            <a:extLst>
              <a:ext uri="{FF2B5EF4-FFF2-40B4-BE49-F238E27FC236}">
                <a16:creationId xmlns="" xmlns:a16="http://schemas.microsoft.com/office/drawing/2014/main" id="{8CF5710D-1CF9-45B4-B66F-D0408339A9B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214880" y="6356351"/>
            <a:ext cx="776224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9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dirty="0"/>
              <a:t>Confidential and Proprietary Information of Chubb Personal Risk Services. Do Not Distribute.</a:t>
            </a:r>
          </a:p>
        </p:txBody>
      </p:sp>
      <p:sp>
        <p:nvSpPr>
          <p:cNvPr id="11" name="Slide Number Placeholder 2">
            <a:extLst>
              <a:ext uri="{FF2B5EF4-FFF2-40B4-BE49-F238E27FC236}">
                <a16:creationId xmlns="" xmlns:a16="http://schemas.microsoft.com/office/drawing/2014/main" id="{C29331AD-6F57-49BD-903A-BB46ED1F65A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756899" y="6356351"/>
            <a:ext cx="5969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E8D010D8-AF76-431D-9448-E5742D00CDF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2665365"/>
      </p:ext>
    </p:extLst>
  </p:cSld>
  <p:clrMapOvr>
    <a:masterClrMapping/>
  </p:clrMapOvr>
  <p:transition spd="med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Magenta" preserve="1" userDrawn="1">
  <p:cSld name="Title Magenta">
    <p:bg>
      <p:bgPr>
        <a:solidFill>
          <a:srgbClr val="FF019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>
            <a:extLst>
              <a:ext uri="{FF2B5EF4-FFF2-40B4-BE49-F238E27FC236}">
                <a16:creationId xmlns="" xmlns:a16="http://schemas.microsoft.com/office/drawing/2014/main" id="{7388AA25-2A71-4FFD-A9AA-E399F274E9BA}"/>
              </a:ext>
            </a:extLst>
          </p:cNvPr>
          <p:cNvCxnSpPr/>
          <p:nvPr userDrawn="1"/>
        </p:nvCxnSpPr>
        <p:spPr>
          <a:xfrm>
            <a:off x="609600" y="517525"/>
            <a:ext cx="10972800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10">
            <a:extLst>
              <a:ext uri="{FF2B5EF4-FFF2-40B4-BE49-F238E27FC236}">
                <a16:creationId xmlns="" xmlns:a16="http://schemas.microsoft.com/office/drawing/2014/main" id="{0B695A4C-9951-4B9F-8943-626914189ACE}"/>
              </a:ext>
            </a:extLst>
          </p:cNvPr>
          <p:cNvPicPr>
            <a:picLocks/>
          </p:cNvPicPr>
          <p:nvPr userDrawn="1">
            <p:custDataLst>
              <p:tags r:id="rId1"/>
            </p:custDataLst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black">
          <a:xfrm>
            <a:off x="632884" y="3455988"/>
            <a:ext cx="2040467" cy="15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137285" y="1084888"/>
            <a:ext cx="7445115" cy="2615592"/>
          </a:xfrm>
        </p:spPr>
        <p:txBody>
          <a:bodyPr>
            <a:normAutofit/>
          </a:bodyPr>
          <a:lstStyle>
            <a:lvl1pPr algn="l">
              <a:lnSpc>
                <a:spcPts val="4500"/>
              </a:lnSpc>
              <a:defRPr sz="4000" spc="20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137286" y="3838563"/>
            <a:ext cx="7453425" cy="1468760"/>
          </a:xfrm>
        </p:spPr>
        <p:txBody>
          <a:bodyPr>
            <a:normAutofit/>
          </a:bodyPr>
          <a:lstStyle>
            <a:lvl1pPr marL="0" indent="0" algn="l">
              <a:lnSpc>
                <a:spcPts val="3200"/>
              </a:lnSpc>
              <a:spcBef>
                <a:spcPts val="0"/>
              </a:spcBef>
              <a:spcAft>
                <a:spcPts val="0"/>
              </a:spcAft>
              <a:buNone/>
              <a:defRPr sz="28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  <p:sp>
        <p:nvSpPr>
          <p:cNvPr id="8" name="Text Placeholder 5"/>
          <p:cNvSpPr>
            <a:spLocks noGrp="1"/>
          </p:cNvSpPr>
          <p:nvPr>
            <p:ph type="body" sz="quarter" idx="12"/>
          </p:nvPr>
        </p:nvSpPr>
        <p:spPr>
          <a:xfrm>
            <a:off x="4138627" y="198164"/>
            <a:ext cx="5125725" cy="180000"/>
          </a:xfrm>
        </p:spPr>
        <p:txBody>
          <a:bodyPr anchor="ctr">
            <a:noAutofit/>
          </a:bodyPr>
          <a:lstStyle>
            <a:lvl1pPr marL="0" indent="0">
              <a:buNone/>
              <a:defRPr sz="10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3">
            <a:extLst>
              <a:ext uri="{FF2B5EF4-FFF2-40B4-BE49-F238E27FC236}">
                <a16:creationId xmlns="" xmlns:a16="http://schemas.microsoft.com/office/drawing/2014/main" id="{A5678D62-07E8-40B3-A467-24EA938A2C7C}"/>
              </a:ext>
            </a:extLst>
          </p:cNvPr>
          <p:cNvSpPr>
            <a:spLocks noGrp="1"/>
          </p:cNvSpPr>
          <p:nvPr>
            <p:ph type="dt" sz="half" idx="13"/>
          </p:nvPr>
        </p:nvSpPr>
        <p:spPr>
          <a:xfrm>
            <a:off x="9264651" y="198439"/>
            <a:ext cx="2317749" cy="179387"/>
          </a:xfrm>
        </p:spPr>
        <p:txBody>
          <a:bodyPr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50317379"/>
      </p:ext>
    </p:extLst>
  </p:cSld>
  <p:clrMapOvr>
    <a:masterClrMapping/>
  </p:clrMapOvr>
  <p:transition spd="med">
    <p:fade/>
  </p:transition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Green B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3" hidden="1">
            <a:extLst>
              <a:ext uri="{FF2B5EF4-FFF2-40B4-BE49-F238E27FC236}">
                <a16:creationId xmlns="" xmlns:a16="http://schemas.microsoft.com/office/drawing/2014/main" id="{EC37AFA2-B370-4FAC-A9E7-4724496F3F85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941116878"/>
              </p:ext>
            </p:extLst>
          </p:nvPr>
        </p:nvGraphicFramePr>
        <p:xfrm>
          <a:off x="2118" y="1589"/>
          <a:ext cx="2116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8462" name="think-cell Slide" r:id="rId5" imgW="270" imgH="270" progId="TCLayout.ActiveDocument.1">
                  <p:embed/>
                </p:oleObj>
              </mc:Choice>
              <mc:Fallback>
                <p:oleObj name="think-cell Slide" r:id="rId5" imgW="270" imgH="270" progId="TCLayout.ActiveDocument.1">
                  <p:embed/>
                  <p:pic>
                    <p:nvPicPr>
                      <p:cNvPr id="50178" name="Object 3" hidden="1">
                        <a:extLst>
                          <a:ext uri="{FF2B5EF4-FFF2-40B4-BE49-F238E27FC236}">
                            <a16:creationId xmlns="" xmlns:a16="http://schemas.microsoft.com/office/drawing/2014/main" id="{A4E30A30-3EC7-4889-91EE-6517867DA54C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18" y="1589"/>
                        <a:ext cx="2116" cy="15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6" hidden="1">
            <a:extLst>
              <a:ext uri="{FF2B5EF4-FFF2-40B4-BE49-F238E27FC236}">
                <a16:creationId xmlns="" xmlns:a16="http://schemas.microsoft.com/office/drawing/2014/main" id="{714AF7EE-079E-4676-A402-B1C379DDB59A}"/>
              </a:ext>
            </a:extLst>
          </p:cNvPr>
          <p:cNvSpPr/>
          <p:nvPr userDrawn="1">
            <p:custDataLst>
              <p:tags r:id="rId3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  <a:solidFill>
            <a:srgbClr val="4B4E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marL="0" lvl="0" indent="0" algn="ctr" eaLnBrk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sz="2400" b="0" i="0" baseline="0" dirty="0">
              <a:latin typeface="Georgia" panose="02040502050405020303" pitchFamily="18" charset="0"/>
              <a:ea typeface="+mj-ea"/>
              <a:cs typeface="+mj-cs"/>
              <a:sym typeface="Georgia" panose="02040502050405020303" pitchFamily="18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="" xmlns:a16="http://schemas.microsoft.com/office/drawing/2014/main" id="{DA91F5F7-D461-43DC-AE42-C2A73DB8593B}"/>
              </a:ext>
            </a:extLst>
          </p:cNvPr>
          <p:cNvSpPr/>
          <p:nvPr userDrawn="1"/>
        </p:nvSpPr>
        <p:spPr>
          <a:xfrm>
            <a:off x="0" y="849314"/>
            <a:ext cx="12192000" cy="6008687"/>
          </a:xfrm>
          <a:prstGeom prst="rect">
            <a:avLst/>
          </a:prstGeom>
          <a:solidFill>
            <a:srgbClr val="E8E8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  <a:latin typeface="Georgia" panose="02040502050405020303" pitchFamily="18" charset="0"/>
            </a:endParaRPr>
          </a:p>
        </p:txBody>
      </p:sp>
      <p:pic>
        <p:nvPicPr>
          <p:cNvPr id="5" name="Picture 7">
            <a:extLst>
              <a:ext uri="{FF2B5EF4-FFF2-40B4-BE49-F238E27FC236}">
                <a16:creationId xmlns="" xmlns:a16="http://schemas.microsoft.com/office/drawing/2014/main" id="{9E2FD864-414E-498C-8238-D0727B55D8BF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lum bright="-10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9017" y="6411913"/>
            <a:ext cx="2233083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>
            <a:extLst>
              <a:ext uri="{FF2B5EF4-FFF2-40B4-BE49-F238E27FC236}">
                <a16:creationId xmlns="" xmlns:a16="http://schemas.microsoft.com/office/drawing/2014/main" id="{B7C9F7B8-12C9-4573-9D52-AAF66AB495BD}"/>
              </a:ext>
            </a:extLst>
          </p:cNvPr>
          <p:cNvSpPr/>
          <p:nvPr userDrawn="1"/>
        </p:nvSpPr>
        <p:spPr>
          <a:xfrm>
            <a:off x="0" y="0"/>
            <a:ext cx="457200" cy="850900"/>
          </a:xfrm>
          <a:prstGeom prst="rect">
            <a:avLst/>
          </a:prstGeom>
          <a:solidFill>
            <a:srgbClr val="7ACB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  <a:latin typeface="Georgia" panose="02040502050405020303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647675546"/>
      </p:ext>
    </p:extLst>
  </p:cSld>
  <p:clrMapOvr>
    <a:masterClrMapping/>
  </p:clrMapOvr>
  <p:transition spd="med">
    <p:fade/>
  </p:transition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Pink B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3" hidden="1">
            <a:extLst>
              <a:ext uri="{FF2B5EF4-FFF2-40B4-BE49-F238E27FC236}">
                <a16:creationId xmlns="" xmlns:a16="http://schemas.microsoft.com/office/drawing/2014/main" id="{DA171F1B-4F8B-4AA1-A8CA-C30F4372A1C2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085035480"/>
              </p:ext>
            </p:extLst>
          </p:nvPr>
        </p:nvGraphicFramePr>
        <p:xfrm>
          <a:off x="2118" y="1589"/>
          <a:ext cx="2116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1258" name="think-cell Slide" r:id="rId5" imgW="270" imgH="270" progId="TCLayout.ActiveDocument.1">
                  <p:embed/>
                </p:oleObj>
              </mc:Choice>
              <mc:Fallback>
                <p:oleObj name="think-cell Slide" r:id="rId5" imgW="270" imgH="270" progId="TCLayout.ActiveDocument.1">
                  <p:embed/>
                  <p:pic>
                    <p:nvPicPr>
                      <p:cNvPr id="51202" name="Object 3" hidden="1">
                        <a:extLst>
                          <a:ext uri="{FF2B5EF4-FFF2-40B4-BE49-F238E27FC236}">
                            <a16:creationId xmlns="" xmlns:a16="http://schemas.microsoft.com/office/drawing/2014/main" id="{A810254F-7D47-4F18-A88C-C0083D789992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18" y="1589"/>
                        <a:ext cx="2116" cy="15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tangle 7" hidden="1">
            <a:extLst>
              <a:ext uri="{FF2B5EF4-FFF2-40B4-BE49-F238E27FC236}">
                <a16:creationId xmlns="" xmlns:a16="http://schemas.microsoft.com/office/drawing/2014/main" id="{86D76437-695C-4289-803A-5AD8E0AB3FEA}"/>
              </a:ext>
            </a:extLst>
          </p:cNvPr>
          <p:cNvSpPr/>
          <p:nvPr userDrawn="1">
            <p:custDataLst>
              <p:tags r:id="rId3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  <a:solidFill>
            <a:srgbClr val="4B4E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marL="0" lvl="0" indent="0" algn="ctr" eaLnBrk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sz="2400" b="0" i="0" baseline="0" dirty="0">
              <a:latin typeface="Georgia" panose="02040502050405020303" pitchFamily="18" charset="0"/>
              <a:ea typeface="+mj-ea"/>
              <a:cs typeface="+mj-cs"/>
              <a:sym typeface="Georgia" panose="02040502050405020303" pitchFamily="18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="" xmlns:a16="http://schemas.microsoft.com/office/drawing/2014/main" id="{4003E5FC-0598-4048-BF2C-F1BC42C02B5F}"/>
              </a:ext>
            </a:extLst>
          </p:cNvPr>
          <p:cNvSpPr/>
          <p:nvPr userDrawn="1"/>
        </p:nvSpPr>
        <p:spPr>
          <a:xfrm>
            <a:off x="0" y="849314"/>
            <a:ext cx="12192000" cy="6008687"/>
          </a:xfrm>
          <a:prstGeom prst="rect">
            <a:avLst/>
          </a:prstGeom>
          <a:solidFill>
            <a:srgbClr val="E8E8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  <a:latin typeface="Georgia" panose="02040502050405020303" pitchFamily="18" charset="0"/>
            </a:endParaRPr>
          </a:p>
        </p:txBody>
      </p:sp>
      <p:pic>
        <p:nvPicPr>
          <p:cNvPr id="5" name="Picture 7">
            <a:extLst>
              <a:ext uri="{FF2B5EF4-FFF2-40B4-BE49-F238E27FC236}">
                <a16:creationId xmlns="" xmlns:a16="http://schemas.microsoft.com/office/drawing/2014/main" id="{A127562C-35D4-4458-82AA-82781BC68829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lum bright="-10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9017" y="6411913"/>
            <a:ext cx="2233083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6">
            <a:extLst>
              <a:ext uri="{FF2B5EF4-FFF2-40B4-BE49-F238E27FC236}">
                <a16:creationId xmlns="" xmlns:a16="http://schemas.microsoft.com/office/drawing/2014/main" id="{C053025F-672D-4A6F-BF2D-A678B9661BB6}"/>
              </a:ext>
            </a:extLst>
          </p:cNvPr>
          <p:cNvSpPr/>
          <p:nvPr userDrawn="1"/>
        </p:nvSpPr>
        <p:spPr>
          <a:xfrm>
            <a:off x="0" y="0"/>
            <a:ext cx="457200" cy="850900"/>
          </a:xfrm>
          <a:prstGeom prst="rect">
            <a:avLst/>
          </a:prstGeom>
          <a:solidFill>
            <a:srgbClr val="FF019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  <a:latin typeface="Georgia" panose="02040502050405020303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70883201"/>
      </p:ext>
    </p:extLst>
  </p:cSld>
  <p:clrMapOvr>
    <a:masterClrMapping/>
  </p:clrMapOvr>
  <p:transition spd="med">
    <p:fade/>
  </p:transition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Light Blue B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3" hidden="1">
            <a:extLst>
              <a:ext uri="{FF2B5EF4-FFF2-40B4-BE49-F238E27FC236}">
                <a16:creationId xmlns="" xmlns:a16="http://schemas.microsoft.com/office/drawing/2014/main" id="{B03EAC06-CDF8-4C82-BFBE-65E51801ABFE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111842430"/>
              </p:ext>
            </p:extLst>
          </p:nvPr>
        </p:nvGraphicFramePr>
        <p:xfrm>
          <a:off x="2118" y="1589"/>
          <a:ext cx="2116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0510" name="think-cell Slide" r:id="rId5" imgW="270" imgH="270" progId="TCLayout.ActiveDocument.1">
                  <p:embed/>
                </p:oleObj>
              </mc:Choice>
              <mc:Fallback>
                <p:oleObj name="think-cell Slide" r:id="rId5" imgW="270" imgH="270" progId="TCLayout.ActiveDocument.1">
                  <p:embed/>
                  <p:pic>
                    <p:nvPicPr>
                      <p:cNvPr id="52226" name="Object 3" hidden="1">
                        <a:extLst>
                          <a:ext uri="{FF2B5EF4-FFF2-40B4-BE49-F238E27FC236}">
                            <a16:creationId xmlns="" xmlns:a16="http://schemas.microsoft.com/office/drawing/2014/main" id="{99B06663-F676-4203-8E41-3A233A908204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18" y="1589"/>
                        <a:ext cx="2116" cy="15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6" hidden="1">
            <a:extLst>
              <a:ext uri="{FF2B5EF4-FFF2-40B4-BE49-F238E27FC236}">
                <a16:creationId xmlns="" xmlns:a16="http://schemas.microsoft.com/office/drawing/2014/main" id="{9C69A0EA-F035-413C-A40F-4381FBD68CA2}"/>
              </a:ext>
            </a:extLst>
          </p:cNvPr>
          <p:cNvSpPr/>
          <p:nvPr userDrawn="1">
            <p:custDataLst>
              <p:tags r:id="rId3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  <a:solidFill>
            <a:srgbClr val="4B4E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marL="0" lvl="0" indent="0" algn="ctr" eaLnBrk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sz="2400" b="0" i="0" baseline="0" dirty="0">
              <a:latin typeface="Georgia" panose="02040502050405020303" pitchFamily="18" charset="0"/>
              <a:ea typeface="+mj-ea"/>
              <a:cs typeface="+mj-cs"/>
              <a:sym typeface="Georgia" panose="02040502050405020303" pitchFamily="18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="" xmlns:a16="http://schemas.microsoft.com/office/drawing/2014/main" id="{5C505FC1-EF88-4D3F-8023-C1872A9F53DA}"/>
              </a:ext>
            </a:extLst>
          </p:cNvPr>
          <p:cNvSpPr/>
          <p:nvPr userDrawn="1"/>
        </p:nvSpPr>
        <p:spPr>
          <a:xfrm>
            <a:off x="0" y="849314"/>
            <a:ext cx="12192000" cy="6008687"/>
          </a:xfrm>
          <a:prstGeom prst="rect">
            <a:avLst/>
          </a:prstGeom>
          <a:solidFill>
            <a:srgbClr val="E8E8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  <a:latin typeface="Georgia" panose="02040502050405020303" pitchFamily="18" charset="0"/>
            </a:endParaRPr>
          </a:p>
        </p:txBody>
      </p:sp>
      <p:pic>
        <p:nvPicPr>
          <p:cNvPr id="5" name="Picture 7">
            <a:extLst>
              <a:ext uri="{FF2B5EF4-FFF2-40B4-BE49-F238E27FC236}">
                <a16:creationId xmlns="" xmlns:a16="http://schemas.microsoft.com/office/drawing/2014/main" id="{34ABBD77-E85F-443B-B114-4E45DDFD9523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lum bright="-10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9017" y="6411913"/>
            <a:ext cx="2233083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>
            <a:extLst>
              <a:ext uri="{FF2B5EF4-FFF2-40B4-BE49-F238E27FC236}">
                <a16:creationId xmlns="" xmlns:a16="http://schemas.microsoft.com/office/drawing/2014/main" id="{4BCB1116-3625-42EE-9ECD-5BA981E59378}"/>
              </a:ext>
            </a:extLst>
          </p:cNvPr>
          <p:cNvSpPr/>
          <p:nvPr userDrawn="1"/>
        </p:nvSpPr>
        <p:spPr>
          <a:xfrm>
            <a:off x="0" y="0"/>
            <a:ext cx="457200" cy="850900"/>
          </a:xfrm>
          <a:prstGeom prst="rect">
            <a:avLst/>
          </a:prstGeom>
          <a:solidFill>
            <a:srgbClr val="01C1D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  <a:latin typeface="Georgia" panose="02040502050405020303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001107438"/>
      </p:ext>
    </p:extLst>
  </p:cSld>
  <p:clrMapOvr>
    <a:masterClrMapping/>
  </p:clrMapOvr>
  <p:transition spd="med">
    <p:fade/>
  </p:transition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Yellow B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3" hidden="1">
            <a:extLst>
              <a:ext uri="{FF2B5EF4-FFF2-40B4-BE49-F238E27FC236}">
                <a16:creationId xmlns="" xmlns:a16="http://schemas.microsoft.com/office/drawing/2014/main" id="{1A13E9CF-FFB4-4FF8-8301-DFBA0D081670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767625452"/>
              </p:ext>
            </p:extLst>
          </p:nvPr>
        </p:nvGraphicFramePr>
        <p:xfrm>
          <a:off x="2118" y="1589"/>
          <a:ext cx="2116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1534" name="think-cell Slide" r:id="rId5" imgW="270" imgH="270" progId="TCLayout.ActiveDocument.1">
                  <p:embed/>
                </p:oleObj>
              </mc:Choice>
              <mc:Fallback>
                <p:oleObj name="think-cell Slide" r:id="rId5" imgW="270" imgH="270" progId="TCLayout.ActiveDocument.1">
                  <p:embed/>
                  <p:pic>
                    <p:nvPicPr>
                      <p:cNvPr id="53250" name="Object 3" hidden="1">
                        <a:extLst>
                          <a:ext uri="{FF2B5EF4-FFF2-40B4-BE49-F238E27FC236}">
                            <a16:creationId xmlns="" xmlns:a16="http://schemas.microsoft.com/office/drawing/2014/main" id="{DA84968A-EDF8-4272-AA04-C67638218C2D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18" y="1589"/>
                        <a:ext cx="2116" cy="15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6" hidden="1">
            <a:extLst>
              <a:ext uri="{FF2B5EF4-FFF2-40B4-BE49-F238E27FC236}">
                <a16:creationId xmlns="" xmlns:a16="http://schemas.microsoft.com/office/drawing/2014/main" id="{6619BB89-94AE-4498-AC13-280A96426121}"/>
              </a:ext>
            </a:extLst>
          </p:cNvPr>
          <p:cNvSpPr/>
          <p:nvPr userDrawn="1">
            <p:custDataLst>
              <p:tags r:id="rId3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  <a:solidFill>
            <a:srgbClr val="4B4E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marL="0" lvl="0" indent="0" algn="ctr" eaLnBrk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sz="2400" b="0" i="0" baseline="0" dirty="0">
              <a:latin typeface="Georgia" panose="02040502050405020303" pitchFamily="18" charset="0"/>
              <a:ea typeface="+mj-ea"/>
              <a:cs typeface="+mj-cs"/>
              <a:sym typeface="Georgia" panose="02040502050405020303" pitchFamily="18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="" xmlns:a16="http://schemas.microsoft.com/office/drawing/2014/main" id="{2DDE4E5A-397B-43F6-BC25-0FBEDCDCFCE6}"/>
              </a:ext>
            </a:extLst>
          </p:cNvPr>
          <p:cNvSpPr/>
          <p:nvPr userDrawn="1"/>
        </p:nvSpPr>
        <p:spPr>
          <a:xfrm>
            <a:off x="0" y="849314"/>
            <a:ext cx="12192000" cy="6008687"/>
          </a:xfrm>
          <a:prstGeom prst="rect">
            <a:avLst/>
          </a:prstGeom>
          <a:solidFill>
            <a:srgbClr val="E8E8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  <a:latin typeface="Georgia" panose="02040502050405020303" pitchFamily="18" charset="0"/>
            </a:endParaRPr>
          </a:p>
        </p:txBody>
      </p:sp>
      <p:pic>
        <p:nvPicPr>
          <p:cNvPr id="5" name="Picture 7">
            <a:extLst>
              <a:ext uri="{FF2B5EF4-FFF2-40B4-BE49-F238E27FC236}">
                <a16:creationId xmlns="" xmlns:a16="http://schemas.microsoft.com/office/drawing/2014/main" id="{8429E520-7476-4C1D-A2CD-C61395ADD5AB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lum bright="-10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9017" y="6411913"/>
            <a:ext cx="2233083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>
            <a:extLst>
              <a:ext uri="{FF2B5EF4-FFF2-40B4-BE49-F238E27FC236}">
                <a16:creationId xmlns="" xmlns:a16="http://schemas.microsoft.com/office/drawing/2014/main" id="{4676EF9B-3A43-444A-82DC-918C883F78D8}"/>
              </a:ext>
            </a:extLst>
          </p:cNvPr>
          <p:cNvSpPr/>
          <p:nvPr userDrawn="1"/>
        </p:nvSpPr>
        <p:spPr>
          <a:xfrm>
            <a:off x="0" y="0"/>
            <a:ext cx="457200" cy="850900"/>
          </a:xfrm>
          <a:prstGeom prst="rect">
            <a:avLst/>
          </a:prstGeom>
          <a:solidFill>
            <a:srgbClr val="FFB61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  <a:latin typeface="Georgia" panose="02040502050405020303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239434592"/>
      </p:ext>
    </p:extLst>
  </p:cSld>
  <p:clrMapOvr>
    <a:masterClrMapping/>
  </p:clrMapOvr>
  <p:transition spd="med">
    <p:fade/>
  </p:transition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Orange B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3" hidden="1">
            <a:extLst>
              <a:ext uri="{FF2B5EF4-FFF2-40B4-BE49-F238E27FC236}">
                <a16:creationId xmlns="" xmlns:a16="http://schemas.microsoft.com/office/drawing/2014/main" id="{21213E92-051C-4230-95EB-83B9383D2D80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651147001"/>
              </p:ext>
            </p:extLst>
          </p:nvPr>
        </p:nvGraphicFramePr>
        <p:xfrm>
          <a:off x="2118" y="1589"/>
          <a:ext cx="2116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2282" name="think-cell Slide" r:id="rId5" imgW="270" imgH="270" progId="TCLayout.ActiveDocument.1">
                  <p:embed/>
                </p:oleObj>
              </mc:Choice>
              <mc:Fallback>
                <p:oleObj name="think-cell Slide" r:id="rId5" imgW="270" imgH="270" progId="TCLayout.ActiveDocument.1">
                  <p:embed/>
                  <p:pic>
                    <p:nvPicPr>
                      <p:cNvPr id="54274" name="Object 3" hidden="1">
                        <a:extLst>
                          <a:ext uri="{FF2B5EF4-FFF2-40B4-BE49-F238E27FC236}">
                            <a16:creationId xmlns="" xmlns:a16="http://schemas.microsoft.com/office/drawing/2014/main" id="{BAC2E338-BFD8-481D-BA2A-9EAE8DE1F5F6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18" y="1589"/>
                        <a:ext cx="2116" cy="15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tangle 7" hidden="1">
            <a:extLst>
              <a:ext uri="{FF2B5EF4-FFF2-40B4-BE49-F238E27FC236}">
                <a16:creationId xmlns="" xmlns:a16="http://schemas.microsoft.com/office/drawing/2014/main" id="{E750A700-0B44-41C5-85BD-D5414DC84481}"/>
              </a:ext>
            </a:extLst>
          </p:cNvPr>
          <p:cNvSpPr/>
          <p:nvPr userDrawn="1">
            <p:custDataLst>
              <p:tags r:id="rId3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  <a:solidFill>
            <a:srgbClr val="4B4E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marL="0" lvl="0" indent="0" algn="ctr" eaLnBrk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sz="2400" b="0" i="0" baseline="0" dirty="0">
              <a:latin typeface="Georgia" panose="02040502050405020303" pitchFamily="18" charset="0"/>
              <a:ea typeface="+mj-ea"/>
              <a:cs typeface="+mj-cs"/>
              <a:sym typeface="Georgia" panose="02040502050405020303" pitchFamily="18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="" xmlns:a16="http://schemas.microsoft.com/office/drawing/2014/main" id="{294C8C63-65E6-4553-A19F-92A8F305BB6A}"/>
              </a:ext>
            </a:extLst>
          </p:cNvPr>
          <p:cNvSpPr/>
          <p:nvPr userDrawn="1"/>
        </p:nvSpPr>
        <p:spPr>
          <a:xfrm>
            <a:off x="0" y="849314"/>
            <a:ext cx="12192000" cy="6008687"/>
          </a:xfrm>
          <a:prstGeom prst="rect">
            <a:avLst/>
          </a:prstGeom>
          <a:solidFill>
            <a:srgbClr val="E8E8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  <a:latin typeface="Georgia" panose="02040502050405020303" pitchFamily="18" charset="0"/>
            </a:endParaRPr>
          </a:p>
        </p:txBody>
      </p:sp>
      <p:pic>
        <p:nvPicPr>
          <p:cNvPr id="5" name="Picture 7">
            <a:extLst>
              <a:ext uri="{FF2B5EF4-FFF2-40B4-BE49-F238E27FC236}">
                <a16:creationId xmlns="" xmlns:a16="http://schemas.microsoft.com/office/drawing/2014/main" id="{CA751745-6169-41F4-842C-FC1C431A2C35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lum bright="-10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9017" y="6411913"/>
            <a:ext cx="2233083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6">
            <a:extLst>
              <a:ext uri="{FF2B5EF4-FFF2-40B4-BE49-F238E27FC236}">
                <a16:creationId xmlns="" xmlns:a16="http://schemas.microsoft.com/office/drawing/2014/main" id="{F0B5B5BC-6EB7-440E-A283-90821407EBC6}"/>
              </a:ext>
            </a:extLst>
          </p:cNvPr>
          <p:cNvSpPr/>
          <p:nvPr userDrawn="1"/>
        </p:nvSpPr>
        <p:spPr>
          <a:xfrm>
            <a:off x="0" y="0"/>
            <a:ext cx="457200" cy="850900"/>
          </a:xfrm>
          <a:prstGeom prst="rect">
            <a:avLst/>
          </a:pr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  <a:latin typeface="Georgia" panose="02040502050405020303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974486118"/>
      </p:ext>
    </p:extLst>
  </p:cSld>
  <p:clrMapOvr>
    <a:masterClrMapping/>
  </p:clrMapOvr>
  <p:transition spd="med">
    <p:fade/>
  </p:transition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Purple B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3" hidden="1">
            <a:extLst>
              <a:ext uri="{FF2B5EF4-FFF2-40B4-BE49-F238E27FC236}">
                <a16:creationId xmlns="" xmlns:a16="http://schemas.microsoft.com/office/drawing/2014/main" id="{7478B0CD-7420-4B78-A752-86E8C2BEF095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900768045"/>
              </p:ext>
            </p:extLst>
          </p:nvPr>
        </p:nvGraphicFramePr>
        <p:xfrm>
          <a:off x="2118" y="1589"/>
          <a:ext cx="2116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3306" name="think-cell Slide" r:id="rId5" imgW="270" imgH="270" progId="TCLayout.ActiveDocument.1">
                  <p:embed/>
                </p:oleObj>
              </mc:Choice>
              <mc:Fallback>
                <p:oleObj name="think-cell Slide" r:id="rId5" imgW="270" imgH="270" progId="TCLayout.ActiveDocument.1">
                  <p:embed/>
                  <p:pic>
                    <p:nvPicPr>
                      <p:cNvPr id="55298" name="Object 3" hidden="1">
                        <a:extLst>
                          <a:ext uri="{FF2B5EF4-FFF2-40B4-BE49-F238E27FC236}">
                            <a16:creationId xmlns="" xmlns:a16="http://schemas.microsoft.com/office/drawing/2014/main" id="{DC98D10B-A5D1-4286-9BC6-04A7A131D768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18" y="1589"/>
                        <a:ext cx="2116" cy="15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tangle 7" hidden="1">
            <a:extLst>
              <a:ext uri="{FF2B5EF4-FFF2-40B4-BE49-F238E27FC236}">
                <a16:creationId xmlns="" xmlns:a16="http://schemas.microsoft.com/office/drawing/2014/main" id="{006253DC-DE16-4AA5-910A-1120FCF5FD97}"/>
              </a:ext>
            </a:extLst>
          </p:cNvPr>
          <p:cNvSpPr/>
          <p:nvPr userDrawn="1">
            <p:custDataLst>
              <p:tags r:id="rId3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  <a:solidFill>
            <a:srgbClr val="4B4E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marL="0" lvl="0" indent="0" algn="ctr" eaLnBrk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sz="2400" b="0" i="0" baseline="0" dirty="0">
              <a:latin typeface="Georgia" panose="02040502050405020303" pitchFamily="18" charset="0"/>
              <a:ea typeface="+mj-ea"/>
              <a:cs typeface="+mj-cs"/>
              <a:sym typeface="Georgia" panose="02040502050405020303" pitchFamily="18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="" xmlns:a16="http://schemas.microsoft.com/office/drawing/2014/main" id="{6E61718D-5506-4485-9144-EDFA3DDB2587}"/>
              </a:ext>
            </a:extLst>
          </p:cNvPr>
          <p:cNvSpPr/>
          <p:nvPr userDrawn="1"/>
        </p:nvSpPr>
        <p:spPr>
          <a:xfrm>
            <a:off x="0" y="849314"/>
            <a:ext cx="12192000" cy="6008687"/>
          </a:xfrm>
          <a:prstGeom prst="rect">
            <a:avLst/>
          </a:prstGeom>
          <a:solidFill>
            <a:srgbClr val="E8E8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  <a:latin typeface="Georgia" panose="02040502050405020303" pitchFamily="18" charset="0"/>
            </a:endParaRPr>
          </a:p>
        </p:txBody>
      </p:sp>
      <p:pic>
        <p:nvPicPr>
          <p:cNvPr id="5" name="Picture 7">
            <a:extLst>
              <a:ext uri="{FF2B5EF4-FFF2-40B4-BE49-F238E27FC236}">
                <a16:creationId xmlns="" xmlns:a16="http://schemas.microsoft.com/office/drawing/2014/main" id="{91EE5E12-888F-41CE-AAFE-982DF8FE41B4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lum bright="-10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9017" y="6411913"/>
            <a:ext cx="2233083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6">
            <a:extLst>
              <a:ext uri="{FF2B5EF4-FFF2-40B4-BE49-F238E27FC236}">
                <a16:creationId xmlns="" xmlns:a16="http://schemas.microsoft.com/office/drawing/2014/main" id="{2AAD3F7C-8600-4205-9516-B56C58289CB2}"/>
              </a:ext>
            </a:extLst>
          </p:cNvPr>
          <p:cNvSpPr/>
          <p:nvPr userDrawn="1"/>
        </p:nvSpPr>
        <p:spPr>
          <a:xfrm>
            <a:off x="0" y="0"/>
            <a:ext cx="457200" cy="850900"/>
          </a:xfrm>
          <a:prstGeom prst="rect">
            <a:avLst/>
          </a:prstGeom>
          <a:solidFill>
            <a:srgbClr val="6E27C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  <a:latin typeface="Georgia" panose="02040502050405020303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779640217"/>
      </p:ext>
    </p:extLst>
  </p:cSld>
  <p:clrMapOvr>
    <a:masterClrMapping/>
  </p:clrMapOvr>
  <p:transition spd="med">
    <p:fade/>
  </p:transition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3202951"/>
      </p:ext>
    </p:extLst>
  </p:cSld>
  <p:clrMapOvr>
    <a:masterClrMapping/>
  </p:clrMapOvr>
  <p:transition spd="med">
    <p:fade/>
  </p:transition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Red" userDrawn="1">
  <p:cSld name="Title Red">
    <p:bg>
      <p:bgPr>
        <a:solidFill>
          <a:srgbClr val="F1352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>
            <a:extLst>
              <a:ext uri="{FF2B5EF4-FFF2-40B4-BE49-F238E27FC236}">
                <a16:creationId xmlns="" xmlns:a16="http://schemas.microsoft.com/office/drawing/2014/main" id="{B22E9EC7-CCEA-4F92-8E82-5DB075B9B804}"/>
              </a:ext>
            </a:extLst>
          </p:cNvPr>
          <p:cNvCxnSpPr/>
          <p:nvPr userDrawn="1"/>
        </p:nvCxnSpPr>
        <p:spPr>
          <a:xfrm>
            <a:off x="609600" y="517525"/>
            <a:ext cx="10972800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10">
            <a:extLst>
              <a:ext uri="{FF2B5EF4-FFF2-40B4-BE49-F238E27FC236}">
                <a16:creationId xmlns="" xmlns:a16="http://schemas.microsoft.com/office/drawing/2014/main" id="{9AFCE100-FC0D-4258-B379-19A91CF8A094}"/>
              </a:ext>
            </a:extLst>
          </p:cNvPr>
          <p:cNvPicPr>
            <a:picLocks/>
          </p:cNvPicPr>
          <p:nvPr userDrawn="1">
            <p:custDataLst>
              <p:tags r:id="rId1"/>
            </p:custDataLst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black">
          <a:xfrm>
            <a:off x="632884" y="3455988"/>
            <a:ext cx="2040467" cy="15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137285" y="1084888"/>
            <a:ext cx="7445115" cy="2615592"/>
          </a:xfrm>
        </p:spPr>
        <p:txBody>
          <a:bodyPr>
            <a:normAutofit/>
          </a:bodyPr>
          <a:lstStyle>
            <a:lvl1pPr algn="l">
              <a:lnSpc>
                <a:spcPts val="4500"/>
              </a:lnSpc>
              <a:defRPr sz="4000" spc="20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137286" y="3838563"/>
            <a:ext cx="7453425" cy="1468760"/>
          </a:xfrm>
        </p:spPr>
        <p:txBody>
          <a:bodyPr>
            <a:normAutofit/>
          </a:bodyPr>
          <a:lstStyle>
            <a:lvl1pPr marL="0" indent="0" algn="l">
              <a:lnSpc>
                <a:spcPts val="3200"/>
              </a:lnSpc>
              <a:spcBef>
                <a:spcPts val="0"/>
              </a:spcBef>
              <a:spcAft>
                <a:spcPts val="0"/>
              </a:spcAft>
              <a:buNone/>
              <a:defRPr sz="28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  <p:sp>
        <p:nvSpPr>
          <p:cNvPr id="8" name="Text Placeholder 5"/>
          <p:cNvSpPr>
            <a:spLocks noGrp="1"/>
          </p:cNvSpPr>
          <p:nvPr>
            <p:ph type="body" sz="quarter" idx="12"/>
          </p:nvPr>
        </p:nvSpPr>
        <p:spPr>
          <a:xfrm>
            <a:off x="4138627" y="198164"/>
            <a:ext cx="5125725" cy="180000"/>
          </a:xfrm>
        </p:spPr>
        <p:txBody>
          <a:bodyPr anchor="ctr">
            <a:noAutofit/>
          </a:bodyPr>
          <a:lstStyle>
            <a:lvl1pPr marL="0" indent="0">
              <a:buNone/>
              <a:defRPr sz="10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3">
            <a:extLst>
              <a:ext uri="{FF2B5EF4-FFF2-40B4-BE49-F238E27FC236}">
                <a16:creationId xmlns="" xmlns:a16="http://schemas.microsoft.com/office/drawing/2014/main" id="{A50D4625-AE16-45CA-BBC4-19CE7ECA1963}"/>
              </a:ext>
            </a:extLst>
          </p:cNvPr>
          <p:cNvSpPr>
            <a:spLocks noGrp="1"/>
          </p:cNvSpPr>
          <p:nvPr>
            <p:ph type="dt" sz="half" idx="13"/>
          </p:nvPr>
        </p:nvSpPr>
        <p:spPr>
          <a:xfrm>
            <a:off x="9264651" y="198439"/>
            <a:ext cx="2317749" cy="179387"/>
          </a:xfrm>
        </p:spPr>
        <p:txBody>
          <a:bodyPr/>
          <a:lstStyle>
            <a:lvl1pPr algn="r" eaLnBrk="1" hangingPunct="1">
              <a:defRPr sz="1000">
                <a:solidFill>
                  <a:schemeClr val="bg1"/>
                </a:solidFill>
                <a:latin typeface="Georgia" panose="02040502050405020303" pitchFamily="18" charset="0"/>
                <a:ea typeface="+mn-ea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17506721"/>
      </p:ext>
    </p:extLst>
  </p:cSld>
  <p:clrMapOvr>
    <a:masterClrMapping/>
  </p:clrMapOvr>
  <p:transition spd="med">
    <p:fade/>
  </p:transition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wo Content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ct 3" hidden="1">
            <a:extLst>
              <a:ext uri="{FF2B5EF4-FFF2-40B4-BE49-F238E27FC236}">
                <a16:creationId xmlns="" xmlns:a16="http://schemas.microsoft.com/office/drawing/2014/main" id="{81030CBB-CEC2-40B1-AD49-A5F4631ECBC9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891921559"/>
              </p:ext>
            </p:extLst>
          </p:nvPr>
        </p:nvGraphicFramePr>
        <p:xfrm>
          <a:off x="2118" y="1589"/>
          <a:ext cx="2116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1216" name="think-cell Slide" r:id="rId5" imgW="270" imgH="270" progId="TCLayout.ActiveDocument.1">
                  <p:embed/>
                </p:oleObj>
              </mc:Choice>
              <mc:Fallback>
                <p:oleObj name="think-cell Slide" r:id="rId5" imgW="270" imgH="270" progId="TCLayout.ActiveDocument.1">
                  <p:embed/>
                  <p:pic>
                    <p:nvPicPr>
                      <p:cNvPr id="57346" name="Object 3" hidden="1">
                        <a:extLst>
                          <a:ext uri="{FF2B5EF4-FFF2-40B4-BE49-F238E27FC236}">
                            <a16:creationId xmlns="" xmlns:a16="http://schemas.microsoft.com/office/drawing/2014/main" id="{9490818A-90B8-4933-AE12-84ADAE76F68D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18" y="1589"/>
                        <a:ext cx="2116" cy="15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Rectangle 9" hidden="1">
            <a:extLst>
              <a:ext uri="{FF2B5EF4-FFF2-40B4-BE49-F238E27FC236}">
                <a16:creationId xmlns="" xmlns:a16="http://schemas.microsoft.com/office/drawing/2014/main" id="{E188EA40-1907-4E40-8E59-2D3D1E7CE7A7}"/>
              </a:ext>
            </a:extLst>
          </p:cNvPr>
          <p:cNvSpPr/>
          <p:nvPr userDrawn="1">
            <p:custDataLst>
              <p:tags r:id="rId3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  <a:solidFill>
            <a:srgbClr val="4B4E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marL="0" lvl="0" indent="0" algn="ctr" eaLnBrk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sz="2400" b="0" i="0" baseline="0" dirty="0">
              <a:latin typeface="Georgia" panose="02040502050405020303" pitchFamily="18" charset="0"/>
              <a:ea typeface="+mj-ea"/>
              <a:cs typeface="+mj-cs"/>
              <a:sym typeface="Georgia" panose="02040502050405020303" pitchFamily="18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="" xmlns:a16="http://schemas.microsoft.com/office/drawing/2014/main" id="{D36F1DFE-4B38-4019-887E-CF88AD350C73}"/>
              </a:ext>
            </a:extLst>
          </p:cNvPr>
          <p:cNvSpPr/>
          <p:nvPr userDrawn="1"/>
        </p:nvSpPr>
        <p:spPr>
          <a:xfrm>
            <a:off x="0" y="849314"/>
            <a:ext cx="12192000" cy="6008687"/>
          </a:xfrm>
          <a:prstGeom prst="rect">
            <a:avLst/>
          </a:prstGeom>
          <a:solidFill>
            <a:srgbClr val="E8E8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  <a:latin typeface="Georgia" panose="02040502050405020303" pitchFamily="18" charset="0"/>
            </a:endParaRPr>
          </a:p>
        </p:txBody>
      </p:sp>
      <p:pic>
        <p:nvPicPr>
          <p:cNvPr id="7" name="Picture 7">
            <a:extLst>
              <a:ext uri="{FF2B5EF4-FFF2-40B4-BE49-F238E27FC236}">
                <a16:creationId xmlns="" xmlns:a16="http://schemas.microsoft.com/office/drawing/2014/main" id="{FF5762E9-EE99-4561-A63F-7D058000F7F6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lum bright="-10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9017" y="6411913"/>
            <a:ext cx="2233083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4418" y="1772817"/>
            <a:ext cx="5278967" cy="432000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88617" y="1772816"/>
            <a:ext cx="5278967" cy="432000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8" name="Slide Number Placeholder 5">
            <a:extLst>
              <a:ext uri="{FF2B5EF4-FFF2-40B4-BE49-F238E27FC236}">
                <a16:creationId xmlns="" xmlns:a16="http://schemas.microsoft.com/office/drawing/2014/main" id="{A1A39898-7717-4D28-A4AA-CA4B70EB017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0" y="0"/>
            <a:ext cx="0" cy="0"/>
          </a:xfr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3491020A-DD2A-41CA-AE44-CAE1A214E19D}" type="slidenum">
              <a:rPr lang="en-GB" altLang="en-US" smtClean="0"/>
              <a:pPr/>
              <a:t>‹#›</a:t>
            </a:fld>
            <a:endParaRPr lang="en-GB" altLang="en-US" dirty="0"/>
          </a:p>
        </p:txBody>
      </p:sp>
      <p:sp>
        <p:nvSpPr>
          <p:cNvPr id="9" name="Date Placeholder 3">
            <a:extLst>
              <a:ext uri="{FF2B5EF4-FFF2-40B4-BE49-F238E27FC236}">
                <a16:creationId xmlns="" xmlns:a16="http://schemas.microsoft.com/office/drawing/2014/main" id="{43F6A76D-3007-410F-928C-9610F4A97FA9}"/>
              </a:ext>
            </a:extLst>
          </p:cNvPr>
          <p:cNvSpPr>
            <a:spLocks noGrp="1"/>
          </p:cNvSpPr>
          <p:nvPr>
            <p:ph type="dt" sz="half" idx="11"/>
          </p:nvPr>
        </p:nvSpPr>
        <p:spPr>
          <a:xfrm>
            <a:off x="0" y="0"/>
            <a:ext cx="0" cy="0"/>
          </a:xfrm>
        </p:spPr>
        <p:txBody>
          <a:bodyPr/>
          <a:lstStyle>
            <a:lvl1pPr eaLnBrk="1" hangingPunct="1">
              <a:defRPr>
                <a:latin typeface="Georgia" panose="02040502050405020303" pitchFamily="18" charset="0"/>
                <a:ea typeface="+mn-ea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94021285"/>
      </p:ext>
    </p:extLst>
  </p:cSld>
  <p:clrMapOvr>
    <a:masterClrMapping/>
  </p:clrMapOvr>
  <p:transition spd="med">
    <p:fade/>
  </p:transition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="" xmlns:a16="http://schemas.microsoft.com/office/drawing/2014/main" id="{66857B24-3DD0-4D28-9B9F-82A918FD2521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4B4E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  <a:latin typeface="Georgia" panose="02040502050405020303" pitchFamily="18" charset="0"/>
            </a:endParaRPr>
          </a:p>
        </p:txBody>
      </p:sp>
      <p:pic>
        <p:nvPicPr>
          <p:cNvPr id="5" name="Picture 9">
            <a:extLst>
              <a:ext uri="{FF2B5EF4-FFF2-40B4-BE49-F238E27FC236}">
                <a16:creationId xmlns="" xmlns:a16="http://schemas.microsoft.com/office/drawing/2014/main" id="{D81D08A8-1641-474C-A911-F82EF7698D6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9017" y="6411913"/>
            <a:ext cx="2233083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>
            <a:normAutofit/>
          </a:bodyPr>
          <a:lstStyle>
            <a:lvl1pPr algn="ctr"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399377052"/>
      </p:ext>
    </p:extLst>
  </p:cSld>
  <p:clrMapOvr>
    <a:masterClrMapping/>
  </p:clrMapOvr>
  <p:transition spd="med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Dark Blue" preserve="1" userDrawn="1">
  <p:cSld name="Title Dark Blue">
    <p:bg>
      <p:bgPr>
        <a:solidFill>
          <a:srgbClr val="150F9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>
            <a:extLst>
              <a:ext uri="{FF2B5EF4-FFF2-40B4-BE49-F238E27FC236}">
                <a16:creationId xmlns="" xmlns:a16="http://schemas.microsoft.com/office/drawing/2014/main" id="{C3AF6D26-7DAC-48FA-9242-33EC7475C174}"/>
              </a:ext>
            </a:extLst>
          </p:cNvPr>
          <p:cNvCxnSpPr/>
          <p:nvPr userDrawn="1"/>
        </p:nvCxnSpPr>
        <p:spPr>
          <a:xfrm>
            <a:off x="609600" y="517525"/>
            <a:ext cx="10972800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10">
            <a:extLst>
              <a:ext uri="{FF2B5EF4-FFF2-40B4-BE49-F238E27FC236}">
                <a16:creationId xmlns="" xmlns:a16="http://schemas.microsoft.com/office/drawing/2014/main" id="{B70A515F-5C78-45D1-B61F-920F27E9B9C6}"/>
              </a:ext>
            </a:extLst>
          </p:cNvPr>
          <p:cNvPicPr>
            <a:picLocks/>
          </p:cNvPicPr>
          <p:nvPr userDrawn="1">
            <p:custDataLst>
              <p:tags r:id="rId1"/>
            </p:custDataLst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black">
          <a:xfrm>
            <a:off x="632884" y="3455988"/>
            <a:ext cx="2040467" cy="15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137285" y="1084888"/>
            <a:ext cx="7445115" cy="2615592"/>
          </a:xfrm>
        </p:spPr>
        <p:txBody>
          <a:bodyPr>
            <a:normAutofit/>
          </a:bodyPr>
          <a:lstStyle>
            <a:lvl1pPr algn="l">
              <a:lnSpc>
                <a:spcPts val="4500"/>
              </a:lnSpc>
              <a:defRPr sz="4000" spc="20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137286" y="3838563"/>
            <a:ext cx="7453425" cy="1468760"/>
          </a:xfrm>
        </p:spPr>
        <p:txBody>
          <a:bodyPr>
            <a:normAutofit/>
          </a:bodyPr>
          <a:lstStyle>
            <a:lvl1pPr marL="0" indent="0" algn="l">
              <a:lnSpc>
                <a:spcPts val="3200"/>
              </a:lnSpc>
              <a:spcBef>
                <a:spcPts val="0"/>
              </a:spcBef>
              <a:spcAft>
                <a:spcPts val="0"/>
              </a:spcAft>
              <a:buNone/>
              <a:defRPr sz="28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  <p:sp>
        <p:nvSpPr>
          <p:cNvPr id="8" name="Text Placeholder 5"/>
          <p:cNvSpPr>
            <a:spLocks noGrp="1"/>
          </p:cNvSpPr>
          <p:nvPr>
            <p:ph type="body" sz="quarter" idx="12"/>
          </p:nvPr>
        </p:nvSpPr>
        <p:spPr>
          <a:xfrm>
            <a:off x="4138627" y="198164"/>
            <a:ext cx="5125725" cy="180000"/>
          </a:xfrm>
        </p:spPr>
        <p:txBody>
          <a:bodyPr anchor="ctr">
            <a:noAutofit/>
          </a:bodyPr>
          <a:lstStyle>
            <a:lvl1pPr marL="0" indent="0">
              <a:buNone/>
              <a:defRPr sz="10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3">
            <a:extLst>
              <a:ext uri="{FF2B5EF4-FFF2-40B4-BE49-F238E27FC236}">
                <a16:creationId xmlns="" xmlns:a16="http://schemas.microsoft.com/office/drawing/2014/main" id="{27D30131-A5F7-4FCE-B3FC-93E497863649}"/>
              </a:ext>
            </a:extLst>
          </p:cNvPr>
          <p:cNvSpPr>
            <a:spLocks noGrp="1"/>
          </p:cNvSpPr>
          <p:nvPr>
            <p:ph type="dt" sz="half" idx="13"/>
          </p:nvPr>
        </p:nvSpPr>
        <p:spPr>
          <a:xfrm>
            <a:off x="9264651" y="198439"/>
            <a:ext cx="2317749" cy="179387"/>
          </a:xfrm>
        </p:spPr>
        <p:txBody>
          <a:bodyPr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24240259"/>
      </p:ext>
    </p:extLst>
  </p:cSld>
  <p:clrMapOvr>
    <a:masterClrMapping/>
  </p:clrMapOvr>
  <p:transition spd="med">
    <p:fade/>
  </p:transition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634678780"/>
      </p:ext>
    </p:extLst>
  </p:cSld>
  <p:clrMapOvr>
    <a:masterClrMapping/>
  </p:clrMapOvr>
  <p:transition spd="med">
    <p:fade/>
  </p:transition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Dark Blue B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3" hidden="1">
            <a:extLst>
              <a:ext uri="{FF2B5EF4-FFF2-40B4-BE49-F238E27FC236}">
                <a16:creationId xmlns="" xmlns:a16="http://schemas.microsoft.com/office/drawing/2014/main" id="{51C7DF73-D9EC-4046-820B-5A6D19A9A83E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366327685"/>
              </p:ext>
            </p:extLst>
          </p:nvPr>
        </p:nvGraphicFramePr>
        <p:xfrm>
          <a:off x="2118" y="1589"/>
          <a:ext cx="2116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4330" name="think-cell Slide" r:id="rId5" imgW="270" imgH="270" progId="TCLayout.ActiveDocument.1">
                  <p:embed/>
                </p:oleObj>
              </mc:Choice>
              <mc:Fallback>
                <p:oleObj name="think-cell Slide" r:id="rId5" imgW="270" imgH="270" progId="TCLayout.ActiveDocument.1">
                  <p:embed/>
                  <p:pic>
                    <p:nvPicPr>
                      <p:cNvPr id="59394" name="Object 3" hidden="1">
                        <a:extLst>
                          <a:ext uri="{FF2B5EF4-FFF2-40B4-BE49-F238E27FC236}">
                            <a16:creationId xmlns="" xmlns:a16="http://schemas.microsoft.com/office/drawing/2014/main" id="{9FCC0CE1-D8B1-4C48-B085-8FB3B5475EEB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18" y="1589"/>
                        <a:ext cx="2116" cy="15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tangle 7" hidden="1">
            <a:extLst>
              <a:ext uri="{FF2B5EF4-FFF2-40B4-BE49-F238E27FC236}">
                <a16:creationId xmlns="" xmlns:a16="http://schemas.microsoft.com/office/drawing/2014/main" id="{08251D2B-B60F-4402-BBF7-A3B67E8D2842}"/>
              </a:ext>
            </a:extLst>
          </p:cNvPr>
          <p:cNvSpPr/>
          <p:nvPr userDrawn="1">
            <p:custDataLst>
              <p:tags r:id="rId3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  <a:solidFill>
            <a:srgbClr val="4B4E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marL="0" lvl="0" indent="0" algn="ctr" eaLnBrk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sz="2400" b="0" i="0" baseline="0" dirty="0">
              <a:latin typeface="Georgia" panose="02040502050405020303" pitchFamily="18" charset="0"/>
              <a:ea typeface="+mj-ea"/>
              <a:cs typeface="+mj-cs"/>
              <a:sym typeface="Georgia" panose="02040502050405020303" pitchFamily="18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="" xmlns:a16="http://schemas.microsoft.com/office/drawing/2014/main" id="{FBA35AF4-96A7-42BB-A27A-E545737D8B85}"/>
              </a:ext>
            </a:extLst>
          </p:cNvPr>
          <p:cNvSpPr/>
          <p:nvPr userDrawn="1"/>
        </p:nvSpPr>
        <p:spPr>
          <a:xfrm>
            <a:off x="0" y="849314"/>
            <a:ext cx="12192000" cy="6008687"/>
          </a:xfrm>
          <a:prstGeom prst="rect">
            <a:avLst/>
          </a:prstGeom>
          <a:solidFill>
            <a:srgbClr val="E8E8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  <a:latin typeface="Georgia" panose="02040502050405020303" pitchFamily="18" charset="0"/>
            </a:endParaRPr>
          </a:p>
        </p:txBody>
      </p:sp>
      <p:pic>
        <p:nvPicPr>
          <p:cNvPr id="5" name="Picture 7">
            <a:extLst>
              <a:ext uri="{FF2B5EF4-FFF2-40B4-BE49-F238E27FC236}">
                <a16:creationId xmlns="" xmlns:a16="http://schemas.microsoft.com/office/drawing/2014/main" id="{5EF0C40B-7ABD-4D07-A1F9-39018BFAFC06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lum bright="-10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9017" y="6411913"/>
            <a:ext cx="2233083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6">
            <a:extLst>
              <a:ext uri="{FF2B5EF4-FFF2-40B4-BE49-F238E27FC236}">
                <a16:creationId xmlns="" xmlns:a16="http://schemas.microsoft.com/office/drawing/2014/main" id="{F3DB4072-AFD1-4CC2-8755-32B77384013B}"/>
              </a:ext>
            </a:extLst>
          </p:cNvPr>
          <p:cNvSpPr/>
          <p:nvPr userDrawn="1"/>
        </p:nvSpPr>
        <p:spPr>
          <a:xfrm>
            <a:off x="0" y="0"/>
            <a:ext cx="457200" cy="850900"/>
          </a:xfrm>
          <a:prstGeom prst="rect">
            <a:avLst/>
          </a:prstGeom>
          <a:solidFill>
            <a:srgbClr val="150F9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  <a:latin typeface="Georgia" panose="02040502050405020303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712487598"/>
      </p:ext>
    </p:extLst>
  </p:cSld>
  <p:clrMapOvr>
    <a:masterClrMapping/>
  </p:clrMapOvr>
  <p:transition spd="med">
    <p:fade/>
  </p:transition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Green B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3" hidden="1">
            <a:extLst>
              <a:ext uri="{FF2B5EF4-FFF2-40B4-BE49-F238E27FC236}">
                <a16:creationId xmlns="" xmlns:a16="http://schemas.microsoft.com/office/drawing/2014/main" id="{EC13C346-1EC7-4F5C-9CD0-E97BDA7B147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241201639"/>
              </p:ext>
            </p:extLst>
          </p:nvPr>
        </p:nvGraphicFramePr>
        <p:xfrm>
          <a:off x="2118" y="1589"/>
          <a:ext cx="2116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6654" name="think-cell Slide" r:id="rId5" imgW="270" imgH="270" progId="TCLayout.ActiveDocument.1">
                  <p:embed/>
                </p:oleObj>
              </mc:Choice>
              <mc:Fallback>
                <p:oleObj name="think-cell Slide" r:id="rId5" imgW="270" imgH="270" progId="TCLayout.ActiveDocument.1">
                  <p:embed/>
                  <p:pic>
                    <p:nvPicPr>
                      <p:cNvPr id="60418" name="Object 3" hidden="1">
                        <a:extLst>
                          <a:ext uri="{FF2B5EF4-FFF2-40B4-BE49-F238E27FC236}">
                            <a16:creationId xmlns="" xmlns:a16="http://schemas.microsoft.com/office/drawing/2014/main" id="{BC6E3F18-CD35-43B2-8C6E-504985588835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18" y="1589"/>
                        <a:ext cx="2116" cy="15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6" hidden="1">
            <a:extLst>
              <a:ext uri="{FF2B5EF4-FFF2-40B4-BE49-F238E27FC236}">
                <a16:creationId xmlns="" xmlns:a16="http://schemas.microsoft.com/office/drawing/2014/main" id="{5E31E8D1-2F91-4BCB-B3E2-A097D02C64B4}"/>
              </a:ext>
            </a:extLst>
          </p:cNvPr>
          <p:cNvSpPr/>
          <p:nvPr userDrawn="1">
            <p:custDataLst>
              <p:tags r:id="rId3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  <a:solidFill>
            <a:srgbClr val="4B4E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marL="0" lvl="0" indent="0" algn="ctr" eaLnBrk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sz="2400" b="0" i="0" baseline="0" dirty="0">
              <a:latin typeface="Georgia" panose="02040502050405020303" pitchFamily="18" charset="0"/>
              <a:ea typeface="+mj-ea"/>
              <a:cs typeface="+mj-cs"/>
              <a:sym typeface="Georgia" panose="02040502050405020303" pitchFamily="18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="" xmlns:a16="http://schemas.microsoft.com/office/drawing/2014/main" id="{FB8D9F3D-240C-4E07-8DD5-6809F462F434}"/>
              </a:ext>
            </a:extLst>
          </p:cNvPr>
          <p:cNvSpPr/>
          <p:nvPr userDrawn="1"/>
        </p:nvSpPr>
        <p:spPr>
          <a:xfrm>
            <a:off x="0" y="849314"/>
            <a:ext cx="12192000" cy="6008687"/>
          </a:xfrm>
          <a:prstGeom prst="rect">
            <a:avLst/>
          </a:prstGeom>
          <a:solidFill>
            <a:srgbClr val="E8E8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  <a:latin typeface="Georgia" panose="02040502050405020303" pitchFamily="18" charset="0"/>
            </a:endParaRPr>
          </a:p>
        </p:txBody>
      </p:sp>
      <p:pic>
        <p:nvPicPr>
          <p:cNvPr id="5" name="Picture 7">
            <a:extLst>
              <a:ext uri="{FF2B5EF4-FFF2-40B4-BE49-F238E27FC236}">
                <a16:creationId xmlns="" xmlns:a16="http://schemas.microsoft.com/office/drawing/2014/main" id="{994D5723-9344-4B4C-8D9A-E73F7E0EA642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lum bright="-10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9017" y="6411913"/>
            <a:ext cx="2233083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>
            <a:extLst>
              <a:ext uri="{FF2B5EF4-FFF2-40B4-BE49-F238E27FC236}">
                <a16:creationId xmlns="" xmlns:a16="http://schemas.microsoft.com/office/drawing/2014/main" id="{A305A6C2-0E0D-44D7-BD3B-302E91D14889}"/>
              </a:ext>
            </a:extLst>
          </p:cNvPr>
          <p:cNvSpPr/>
          <p:nvPr userDrawn="1"/>
        </p:nvSpPr>
        <p:spPr>
          <a:xfrm>
            <a:off x="0" y="0"/>
            <a:ext cx="457200" cy="850900"/>
          </a:xfrm>
          <a:prstGeom prst="rect">
            <a:avLst/>
          </a:prstGeom>
          <a:solidFill>
            <a:srgbClr val="7ACB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  <a:latin typeface="Georgia" panose="02040502050405020303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470664049"/>
      </p:ext>
    </p:extLst>
  </p:cSld>
  <p:clrMapOvr>
    <a:masterClrMapping/>
  </p:clrMapOvr>
  <p:transition spd="med">
    <p:fade/>
  </p:transition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Pink B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3" hidden="1">
            <a:extLst>
              <a:ext uri="{FF2B5EF4-FFF2-40B4-BE49-F238E27FC236}">
                <a16:creationId xmlns="" xmlns:a16="http://schemas.microsoft.com/office/drawing/2014/main" id="{686AF7D0-3ACD-4370-8331-90C289DC448A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806550933"/>
              </p:ext>
            </p:extLst>
          </p:nvPr>
        </p:nvGraphicFramePr>
        <p:xfrm>
          <a:off x="2118" y="1589"/>
          <a:ext cx="2116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5354" name="think-cell Slide" r:id="rId5" imgW="270" imgH="270" progId="TCLayout.ActiveDocument.1">
                  <p:embed/>
                </p:oleObj>
              </mc:Choice>
              <mc:Fallback>
                <p:oleObj name="think-cell Slide" r:id="rId5" imgW="270" imgH="270" progId="TCLayout.ActiveDocument.1">
                  <p:embed/>
                  <p:pic>
                    <p:nvPicPr>
                      <p:cNvPr id="61442" name="Object 3" hidden="1">
                        <a:extLst>
                          <a:ext uri="{FF2B5EF4-FFF2-40B4-BE49-F238E27FC236}">
                            <a16:creationId xmlns="" xmlns:a16="http://schemas.microsoft.com/office/drawing/2014/main" id="{F8426E08-61F9-4C1A-8323-6379AAC962F4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18" y="1589"/>
                        <a:ext cx="2116" cy="15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tangle 7" hidden="1">
            <a:extLst>
              <a:ext uri="{FF2B5EF4-FFF2-40B4-BE49-F238E27FC236}">
                <a16:creationId xmlns="" xmlns:a16="http://schemas.microsoft.com/office/drawing/2014/main" id="{9EAD844E-1C7E-463D-B305-76499A88A001}"/>
              </a:ext>
            </a:extLst>
          </p:cNvPr>
          <p:cNvSpPr/>
          <p:nvPr userDrawn="1">
            <p:custDataLst>
              <p:tags r:id="rId3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  <a:solidFill>
            <a:srgbClr val="4B4E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marL="0" lvl="0" indent="0" algn="ctr" eaLnBrk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sz="2400" b="0" i="0" baseline="0" dirty="0">
              <a:latin typeface="Georgia" panose="02040502050405020303" pitchFamily="18" charset="0"/>
              <a:ea typeface="+mj-ea"/>
              <a:cs typeface="+mj-cs"/>
              <a:sym typeface="Georgia" panose="02040502050405020303" pitchFamily="18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="" xmlns:a16="http://schemas.microsoft.com/office/drawing/2014/main" id="{7278D461-3E41-48D3-923C-D73AEBE3B98E}"/>
              </a:ext>
            </a:extLst>
          </p:cNvPr>
          <p:cNvSpPr/>
          <p:nvPr userDrawn="1"/>
        </p:nvSpPr>
        <p:spPr>
          <a:xfrm>
            <a:off x="0" y="849314"/>
            <a:ext cx="12192000" cy="6008687"/>
          </a:xfrm>
          <a:prstGeom prst="rect">
            <a:avLst/>
          </a:prstGeom>
          <a:solidFill>
            <a:srgbClr val="E8E8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  <a:latin typeface="Georgia" panose="02040502050405020303" pitchFamily="18" charset="0"/>
            </a:endParaRPr>
          </a:p>
        </p:txBody>
      </p:sp>
      <p:pic>
        <p:nvPicPr>
          <p:cNvPr id="5" name="Picture 7">
            <a:extLst>
              <a:ext uri="{FF2B5EF4-FFF2-40B4-BE49-F238E27FC236}">
                <a16:creationId xmlns="" xmlns:a16="http://schemas.microsoft.com/office/drawing/2014/main" id="{56592784-F252-4844-867C-7B004ECEC852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lum bright="-10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9017" y="6411913"/>
            <a:ext cx="2233083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6">
            <a:extLst>
              <a:ext uri="{FF2B5EF4-FFF2-40B4-BE49-F238E27FC236}">
                <a16:creationId xmlns="" xmlns:a16="http://schemas.microsoft.com/office/drawing/2014/main" id="{E4C3A5A6-C6BF-4AFA-B627-DAA794C2D000}"/>
              </a:ext>
            </a:extLst>
          </p:cNvPr>
          <p:cNvSpPr/>
          <p:nvPr userDrawn="1"/>
        </p:nvSpPr>
        <p:spPr>
          <a:xfrm>
            <a:off x="0" y="0"/>
            <a:ext cx="457200" cy="850900"/>
          </a:xfrm>
          <a:prstGeom prst="rect">
            <a:avLst/>
          </a:prstGeom>
          <a:solidFill>
            <a:srgbClr val="FF019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  <a:latin typeface="Georgia" panose="02040502050405020303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637916421"/>
      </p:ext>
    </p:extLst>
  </p:cSld>
  <p:clrMapOvr>
    <a:masterClrMapping/>
  </p:clrMapOvr>
  <p:transition spd="med">
    <p:fade/>
  </p:transition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Light Blue B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3" hidden="1">
            <a:extLst>
              <a:ext uri="{FF2B5EF4-FFF2-40B4-BE49-F238E27FC236}">
                <a16:creationId xmlns="" xmlns:a16="http://schemas.microsoft.com/office/drawing/2014/main" id="{2EEBB279-889F-4BAC-A176-ABD7D519BDA3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2"/>
            </p:custDataLst>
          </p:nvPr>
        </p:nvGraphicFramePr>
        <p:xfrm>
          <a:off x="2118" y="1589"/>
          <a:ext cx="2116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8702"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62466" name="Object 3" hidden="1">
                        <a:extLst>
                          <a:ext uri="{FF2B5EF4-FFF2-40B4-BE49-F238E27FC236}">
                            <a16:creationId xmlns="" xmlns:a16="http://schemas.microsoft.com/office/drawing/2014/main" id="{5D3ADE2F-5EC5-45DF-A31D-462F2B82C157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18" y="1589"/>
                        <a:ext cx="2116" cy="15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Rectangle 3">
            <a:extLst>
              <a:ext uri="{FF2B5EF4-FFF2-40B4-BE49-F238E27FC236}">
                <a16:creationId xmlns="" xmlns:a16="http://schemas.microsoft.com/office/drawing/2014/main" id="{57F16CAA-5574-433B-BAD3-8211266333E7}"/>
              </a:ext>
            </a:extLst>
          </p:cNvPr>
          <p:cNvSpPr/>
          <p:nvPr userDrawn="1"/>
        </p:nvSpPr>
        <p:spPr>
          <a:xfrm>
            <a:off x="0" y="849314"/>
            <a:ext cx="12192000" cy="6008687"/>
          </a:xfrm>
          <a:prstGeom prst="rect">
            <a:avLst/>
          </a:prstGeom>
          <a:solidFill>
            <a:srgbClr val="E8E8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  <a:latin typeface="Georgia" panose="02040502050405020303" pitchFamily="18" charset="0"/>
            </a:endParaRPr>
          </a:p>
        </p:txBody>
      </p:sp>
      <p:pic>
        <p:nvPicPr>
          <p:cNvPr id="5" name="Picture 7">
            <a:extLst>
              <a:ext uri="{FF2B5EF4-FFF2-40B4-BE49-F238E27FC236}">
                <a16:creationId xmlns="" xmlns:a16="http://schemas.microsoft.com/office/drawing/2014/main" id="{067CA296-1878-46E3-8E0E-09FFA35C3C72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lum bright="-10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9017" y="6411913"/>
            <a:ext cx="2233083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>
            <a:extLst>
              <a:ext uri="{FF2B5EF4-FFF2-40B4-BE49-F238E27FC236}">
                <a16:creationId xmlns="" xmlns:a16="http://schemas.microsoft.com/office/drawing/2014/main" id="{1438621D-4BB3-4F2D-B0F1-D2EA71399FE4}"/>
              </a:ext>
            </a:extLst>
          </p:cNvPr>
          <p:cNvSpPr/>
          <p:nvPr userDrawn="1"/>
        </p:nvSpPr>
        <p:spPr>
          <a:xfrm>
            <a:off x="0" y="0"/>
            <a:ext cx="457200" cy="850900"/>
          </a:xfrm>
          <a:prstGeom prst="rect">
            <a:avLst/>
          </a:prstGeom>
          <a:solidFill>
            <a:srgbClr val="01C1D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  <a:latin typeface="Georgia" panose="02040502050405020303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555020192"/>
      </p:ext>
    </p:extLst>
  </p:cSld>
  <p:clrMapOvr>
    <a:masterClrMapping/>
  </p:clrMapOvr>
  <p:transition spd="med">
    <p:fade/>
  </p:transition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Yellow B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3" hidden="1">
            <a:extLst>
              <a:ext uri="{FF2B5EF4-FFF2-40B4-BE49-F238E27FC236}">
                <a16:creationId xmlns="" xmlns:a16="http://schemas.microsoft.com/office/drawing/2014/main" id="{BC2E0E54-7DD2-4D16-AE2C-E6DC16251C24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633098976"/>
              </p:ext>
            </p:extLst>
          </p:nvPr>
        </p:nvGraphicFramePr>
        <p:xfrm>
          <a:off x="2118" y="1589"/>
          <a:ext cx="2116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9726" name="think-cell Slide" r:id="rId5" imgW="270" imgH="270" progId="TCLayout.ActiveDocument.1">
                  <p:embed/>
                </p:oleObj>
              </mc:Choice>
              <mc:Fallback>
                <p:oleObj name="think-cell Slide" r:id="rId5" imgW="270" imgH="270" progId="TCLayout.ActiveDocument.1">
                  <p:embed/>
                  <p:pic>
                    <p:nvPicPr>
                      <p:cNvPr id="63490" name="Object 3" hidden="1">
                        <a:extLst>
                          <a:ext uri="{FF2B5EF4-FFF2-40B4-BE49-F238E27FC236}">
                            <a16:creationId xmlns="" xmlns:a16="http://schemas.microsoft.com/office/drawing/2014/main" id="{AC03AD93-E799-4A0C-8F58-C99BE8001B7F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18" y="1589"/>
                        <a:ext cx="2116" cy="15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6" hidden="1">
            <a:extLst>
              <a:ext uri="{FF2B5EF4-FFF2-40B4-BE49-F238E27FC236}">
                <a16:creationId xmlns="" xmlns:a16="http://schemas.microsoft.com/office/drawing/2014/main" id="{2E70F94F-6BDB-4E29-BECD-B6810AD94511}"/>
              </a:ext>
            </a:extLst>
          </p:cNvPr>
          <p:cNvSpPr/>
          <p:nvPr userDrawn="1">
            <p:custDataLst>
              <p:tags r:id="rId3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  <a:solidFill>
            <a:srgbClr val="4B4E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marL="0" lvl="0" indent="0" algn="ctr" eaLnBrk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sz="2400" b="0" i="0" baseline="0" dirty="0">
              <a:latin typeface="Georgia" panose="02040502050405020303" pitchFamily="18" charset="0"/>
              <a:ea typeface="+mj-ea"/>
              <a:cs typeface="+mj-cs"/>
              <a:sym typeface="Georgia" panose="02040502050405020303" pitchFamily="18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="" xmlns:a16="http://schemas.microsoft.com/office/drawing/2014/main" id="{9C38E2AC-3113-4EB4-8FE8-44B2517991C9}"/>
              </a:ext>
            </a:extLst>
          </p:cNvPr>
          <p:cNvSpPr/>
          <p:nvPr userDrawn="1"/>
        </p:nvSpPr>
        <p:spPr>
          <a:xfrm>
            <a:off x="0" y="849314"/>
            <a:ext cx="12192000" cy="6008687"/>
          </a:xfrm>
          <a:prstGeom prst="rect">
            <a:avLst/>
          </a:prstGeom>
          <a:solidFill>
            <a:srgbClr val="E8E8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  <a:latin typeface="Georgia" panose="02040502050405020303" pitchFamily="18" charset="0"/>
            </a:endParaRPr>
          </a:p>
        </p:txBody>
      </p:sp>
      <p:pic>
        <p:nvPicPr>
          <p:cNvPr id="5" name="Picture 7">
            <a:extLst>
              <a:ext uri="{FF2B5EF4-FFF2-40B4-BE49-F238E27FC236}">
                <a16:creationId xmlns="" xmlns:a16="http://schemas.microsoft.com/office/drawing/2014/main" id="{6DB4E5CA-4810-4506-8F0B-2D6F50C71AB0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lum bright="-10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9017" y="6411913"/>
            <a:ext cx="2233083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>
            <a:extLst>
              <a:ext uri="{FF2B5EF4-FFF2-40B4-BE49-F238E27FC236}">
                <a16:creationId xmlns="" xmlns:a16="http://schemas.microsoft.com/office/drawing/2014/main" id="{9AE9C35E-E56B-4920-B7CD-1D9C4EB2F4F5}"/>
              </a:ext>
            </a:extLst>
          </p:cNvPr>
          <p:cNvSpPr/>
          <p:nvPr userDrawn="1"/>
        </p:nvSpPr>
        <p:spPr>
          <a:xfrm>
            <a:off x="0" y="0"/>
            <a:ext cx="457200" cy="850900"/>
          </a:xfrm>
          <a:prstGeom prst="rect">
            <a:avLst/>
          </a:prstGeom>
          <a:solidFill>
            <a:srgbClr val="FFB61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  <a:latin typeface="Georgia" panose="02040502050405020303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067722977"/>
      </p:ext>
    </p:extLst>
  </p:cSld>
  <p:clrMapOvr>
    <a:masterClrMapping/>
  </p:clrMapOvr>
  <p:transition spd="med">
    <p:fade/>
  </p:transition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Orange B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3" hidden="1">
            <a:extLst>
              <a:ext uri="{FF2B5EF4-FFF2-40B4-BE49-F238E27FC236}">
                <a16:creationId xmlns="" xmlns:a16="http://schemas.microsoft.com/office/drawing/2014/main" id="{D9861F1A-3A42-4E11-8F88-67C88C361F94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15332000"/>
              </p:ext>
            </p:extLst>
          </p:nvPr>
        </p:nvGraphicFramePr>
        <p:xfrm>
          <a:off x="2118" y="1589"/>
          <a:ext cx="2116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6378" name="think-cell Slide" r:id="rId5" imgW="270" imgH="270" progId="TCLayout.ActiveDocument.1">
                  <p:embed/>
                </p:oleObj>
              </mc:Choice>
              <mc:Fallback>
                <p:oleObj name="think-cell Slide" r:id="rId5" imgW="270" imgH="270" progId="TCLayout.ActiveDocument.1">
                  <p:embed/>
                  <p:pic>
                    <p:nvPicPr>
                      <p:cNvPr id="64514" name="Object 3" hidden="1">
                        <a:extLst>
                          <a:ext uri="{FF2B5EF4-FFF2-40B4-BE49-F238E27FC236}">
                            <a16:creationId xmlns="" xmlns:a16="http://schemas.microsoft.com/office/drawing/2014/main" id="{62020533-1FF5-4080-B3C5-08245EE0F42C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18" y="1589"/>
                        <a:ext cx="2116" cy="15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tangle 7" hidden="1">
            <a:extLst>
              <a:ext uri="{FF2B5EF4-FFF2-40B4-BE49-F238E27FC236}">
                <a16:creationId xmlns="" xmlns:a16="http://schemas.microsoft.com/office/drawing/2014/main" id="{AB0460F8-B590-4B73-96CA-6242F03D9704}"/>
              </a:ext>
            </a:extLst>
          </p:cNvPr>
          <p:cNvSpPr/>
          <p:nvPr userDrawn="1">
            <p:custDataLst>
              <p:tags r:id="rId3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  <a:solidFill>
            <a:srgbClr val="4B4E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marL="0" lvl="0" indent="0" algn="ctr" eaLnBrk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sz="2400" b="0" i="0" baseline="0" dirty="0">
              <a:latin typeface="Georgia" panose="02040502050405020303" pitchFamily="18" charset="0"/>
              <a:ea typeface="+mj-ea"/>
              <a:cs typeface="+mj-cs"/>
              <a:sym typeface="Georgia" panose="02040502050405020303" pitchFamily="18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="" xmlns:a16="http://schemas.microsoft.com/office/drawing/2014/main" id="{D128758D-E9DB-4800-9A5A-2DE405505C09}"/>
              </a:ext>
            </a:extLst>
          </p:cNvPr>
          <p:cNvSpPr/>
          <p:nvPr userDrawn="1"/>
        </p:nvSpPr>
        <p:spPr>
          <a:xfrm>
            <a:off x="0" y="849314"/>
            <a:ext cx="12192000" cy="6008687"/>
          </a:xfrm>
          <a:prstGeom prst="rect">
            <a:avLst/>
          </a:prstGeom>
          <a:solidFill>
            <a:srgbClr val="E8E8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  <a:latin typeface="Georgia" panose="02040502050405020303" pitchFamily="18" charset="0"/>
            </a:endParaRPr>
          </a:p>
        </p:txBody>
      </p:sp>
      <p:pic>
        <p:nvPicPr>
          <p:cNvPr id="5" name="Picture 7">
            <a:extLst>
              <a:ext uri="{FF2B5EF4-FFF2-40B4-BE49-F238E27FC236}">
                <a16:creationId xmlns="" xmlns:a16="http://schemas.microsoft.com/office/drawing/2014/main" id="{C1EB308B-A805-4DDC-8F4B-039E4CDCE0FB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lum bright="-10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9017" y="6411913"/>
            <a:ext cx="2233083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6">
            <a:extLst>
              <a:ext uri="{FF2B5EF4-FFF2-40B4-BE49-F238E27FC236}">
                <a16:creationId xmlns="" xmlns:a16="http://schemas.microsoft.com/office/drawing/2014/main" id="{163BF9A5-BB4C-41D4-8872-606CBF117937}"/>
              </a:ext>
            </a:extLst>
          </p:cNvPr>
          <p:cNvSpPr/>
          <p:nvPr userDrawn="1"/>
        </p:nvSpPr>
        <p:spPr>
          <a:xfrm>
            <a:off x="0" y="0"/>
            <a:ext cx="457200" cy="850900"/>
          </a:xfrm>
          <a:prstGeom prst="rect">
            <a:avLst/>
          </a:pr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  <a:latin typeface="Georgia" panose="02040502050405020303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501953361"/>
      </p:ext>
    </p:extLst>
  </p:cSld>
  <p:clrMapOvr>
    <a:masterClrMapping/>
  </p:clrMapOvr>
  <p:transition spd="med">
    <p:fade/>
  </p:transition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Purple B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3" hidden="1">
            <a:extLst>
              <a:ext uri="{FF2B5EF4-FFF2-40B4-BE49-F238E27FC236}">
                <a16:creationId xmlns="" xmlns:a16="http://schemas.microsoft.com/office/drawing/2014/main" id="{E92FF9BB-DB5E-441D-8437-9346E6F4B52E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236782851"/>
              </p:ext>
            </p:extLst>
          </p:nvPr>
        </p:nvGraphicFramePr>
        <p:xfrm>
          <a:off x="2118" y="1589"/>
          <a:ext cx="2116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7402" name="think-cell Slide" r:id="rId5" imgW="270" imgH="270" progId="TCLayout.ActiveDocument.1">
                  <p:embed/>
                </p:oleObj>
              </mc:Choice>
              <mc:Fallback>
                <p:oleObj name="think-cell Slide" r:id="rId5" imgW="270" imgH="270" progId="TCLayout.ActiveDocument.1">
                  <p:embed/>
                  <p:pic>
                    <p:nvPicPr>
                      <p:cNvPr id="65538" name="Object 3" hidden="1">
                        <a:extLst>
                          <a:ext uri="{FF2B5EF4-FFF2-40B4-BE49-F238E27FC236}">
                            <a16:creationId xmlns="" xmlns:a16="http://schemas.microsoft.com/office/drawing/2014/main" id="{1F92E811-CC28-44F2-BF22-69316AE97548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18" y="1589"/>
                        <a:ext cx="2116" cy="15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tangle 7" hidden="1">
            <a:extLst>
              <a:ext uri="{FF2B5EF4-FFF2-40B4-BE49-F238E27FC236}">
                <a16:creationId xmlns="" xmlns:a16="http://schemas.microsoft.com/office/drawing/2014/main" id="{88E804DB-92F4-40B7-8048-AC1ED94DAD56}"/>
              </a:ext>
            </a:extLst>
          </p:cNvPr>
          <p:cNvSpPr/>
          <p:nvPr userDrawn="1">
            <p:custDataLst>
              <p:tags r:id="rId3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  <a:solidFill>
            <a:srgbClr val="4B4E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marL="0" lvl="0" indent="0" algn="ctr" eaLnBrk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sz="2400" b="0" i="0" baseline="0" dirty="0">
              <a:latin typeface="Georgia" panose="02040502050405020303" pitchFamily="18" charset="0"/>
              <a:ea typeface="+mj-ea"/>
              <a:cs typeface="+mj-cs"/>
              <a:sym typeface="Georgia" panose="02040502050405020303" pitchFamily="18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="" xmlns:a16="http://schemas.microsoft.com/office/drawing/2014/main" id="{5B834E73-7E7B-4D8D-822D-2C2B8F6767E3}"/>
              </a:ext>
            </a:extLst>
          </p:cNvPr>
          <p:cNvSpPr/>
          <p:nvPr userDrawn="1"/>
        </p:nvSpPr>
        <p:spPr>
          <a:xfrm>
            <a:off x="0" y="849314"/>
            <a:ext cx="12192000" cy="6008687"/>
          </a:xfrm>
          <a:prstGeom prst="rect">
            <a:avLst/>
          </a:prstGeom>
          <a:solidFill>
            <a:srgbClr val="E8E8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  <a:latin typeface="Georgia" panose="02040502050405020303" pitchFamily="18" charset="0"/>
            </a:endParaRPr>
          </a:p>
        </p:txBody>
      </p:sp>
      <p:pic>
        <p:nvPicPr>
          <p:cNvPr id="5" name="Picture 7">
            <a:extLst>
              <a:ext uri="{FF2B5EF4-FFF2-40B4-BE49-F238E27FC236}">
                <a16:creationId xmlns="" xmlns:a16="http://schemas.microsoft.com/office/drawing/2014/main" id="{27F84BE2-123F-4ED3-9E74-5475F41D25FC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lum bright="-10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9017" y="6411913"/>
            <a:ext cx="2233083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6">
            <a:extLst>
              <a:ext uri="{FF2B5EF4-FFF2-40B4-BE49-F238E27FC236}">
                <a16:creationId xmlns="" xmlns:a16="http://schemas.microsoft.com/office/drawing/2014/main" id="{908CED4B-80AC-476A-9314-5F73267566B1}"/>
              </a:ext>
            </a:extLst>
          </p:cNvPr>
          <p:cNvSpPr/>
          <p:nvPr userDrawn="1"/>
        </p:nvSpPr>
        <p:spPr>
          <a:xfrm>
            <a:off x="0" y="0"/>
            <a:ext cx="457200" cy="850900"/>
          </a:xfrm>
          <a:prstGeom prst="rect">
            <a:avLst/>
          </a:prstGeom>
          <a:solidFill>
            <a:srgbClr val="6E27C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  <a:latin typeface="Georgia" panose="02040502050405020303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47678216"/>
      </p:ext>
    </p:extLst>
  </p:cSld>
  <p:clrMapOvr>
    <a:masterClrMapping/>
  </p:clrMapOvr>
  <p:transition spd="med">
    <p:fade/>
  </p:transition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83997688"/>
      </p:ext>
    </p:extLst>
  </p:cSld>
  <p:clrMapOvr>
    <a:masterClrMapping/>
  </p:clrMapOvr>
  <p:transition spd="med">
    <p:fade/>
  </p:transition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Red" userDrawn="1">
  <p:cSld name="Title Red">
    <p:bg>
      <p:bgPr>
        <a:solidFill>
          <a:srgbClr val="F1352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>
            <a:extLst>
              <a:ext uri="{FF2B5EF4-FFF2-40B4-BE49-F238E27FC236}">
                <a16:creationId xmlns="" xmlns:a16="http://schemas.microsoft.com/office/drawing/2014/main" id="{5FEAABFC-940D-4DB7-9DC0-957A8F5443B0}"/>
              </a:ext>
            </a:extLst>
          </p:cNvPr>
          <p:cNvCxnSpPr/>
          <p:nvPr userDrawn="1"/>
        </p:nvCxnSpPr>
        <p:spPr>
          <a:xfrm>
            <a:off x="609600" y="517525"/>
            <a:ext cx="10972800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10">
            <a:extLst>
              <a:ext uri="{FF2B5EF4-FFF2-40B4-BE49-F238E27FC236}">
                <a16:creationId xmlns="" xmlns:a16="http://schemas.microsoft.com/office/drawing/2014/main" id="{98562285-F656-4816-A0BE-7AEBEED18069}"/>
              </a:ext>
            </a:extLst>
          </p:cNvPr>
          <p:cNvPicPr>
            <a:picLocks/>
          </p:cNvPicPr>
          <p:nvPr userDrawn="1">
            <p:custDataLst>
              <p:tags r:id="rId1"/>
            </p:custDataLst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black">
          <a:xfrm>
            <a:off x="632884" y="3455988"/>
            <a:ext cx="2040467" cy="15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137285" y="1084888"/>
            <a:ext cx="7445115" cy="2615592"/>
          </a:xfrm>
        </p:spPr>
        <p:txBody>
          <a:bodyPr>
            <a:normAutofit/>
          </a:bodyPr>
          <a:lstStyle>
            <a:lvl1pPr algn="l">
              <a:lnSpc>
                <a:spcPts val="4500"/>
              </a:lnSpc>
              <a:defRPr sz="4000" spc="20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137286" y="3838563"/>
            <a:ext cx="7453425" cy="1468760"/>
          </a:xfrm>
        </p:spPr>
        <p:txBody>
          <a:bodyPr>
            <a:normAutofit/>
          </a:bodyPr>
          <a:lstStyle>
            <a:lvl1pPr marL="0" indent="0" algn="l">
              <a:lnSpc>
                <a:spcPts val="3200"/>
              </a:lnSpc>
              <a:spcBef>
                <a:spcPts val="0"/>
              </a:spcBef>
              <a:spcAft>
                <a:spcPts val="0"/>
              </a:spcAft>
              <a:buNone/>
              <a:defRPr sz="28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  <p:sp>
        <p:nvSpPr>
          <p:cNvPr id="8" name="Text Placeholder 5"/>
          <p:cNvSpPr>
            <a:spLocks noGrp="1"/>
          </p:cNvSpPr>
          <p:nvPr>
            <p:ph type="body" sz="quarter" idx="12"/>
          </p:nvPr>
        </p:nvSpPr>
        <p:spPr>
          <a:xfrm>
            <a:off x="4138627" y="198164"/>
            <a:ext cx="5125725" cy="180000"/>
          </a:xfrm>
        </p:spPr>
        <p:txBody>
          <a:bodyPr anchor="ctr">
            <a:noAutofit/>
          </a:bodyPr>
          <a:lstStyle>
            <a:lvl1pPr marL="0" indent="0">
              <a:buNone/>
              <a:defRPr sz="10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3">
            <a:extLst>
              <a:ext uri="{FF2B5EF4-FFF2-40B4-BE49-F238E27FC236}">
                <a16:creationId xmlns="" xmlns:a16="http://schemas.microsoft.com/office/drawing/2014/main" id="{0B045182-ADB7-41EE-ADDB-728B36215CAB}"/>
              </a:ext>
            </a:extLst>
          </p:cNvPr>
          <p:cNvSpPr>
            <a:spLocks noGrp="1"/>
          </p:cNvSpPr>
          <p:nvPr>
            <p:ph type="dt" sz="half" idx="13"/>
          </p:nvPr>
        </p:nvSpPr>
        <p:spPr>
          <a:xfrm>
            <a:off x="9264651" y="198439"/>
            <a:ext cx="2317749" cy="179387"/>
          </a:xfrm>
        </p:spPr>
        <p:txBody>
          <a:bodyPr/>
          <a:lstStyle>
            <a:lvl1pPr algn="r" eaLnBrk="1" hangingPunct="1">
              <a:defRPr sz="1000">
                <a:solidFill>
                  <a:schemeClr val="bg1"/>
                </a:solidFill>
                <a:latin typeface="Georgia" panose="02040502050405020303" pitchFamily="18" charset="0"/>
                <a:ea typeface="+mn-ea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40428658"/>
      </p:ext>
    </p:extLst>
  </p:cSld>
  <p:clrMapOvr>
    <a:masterClrMapping/>
  </p:clrMapOvr>
  <p:transition spd="med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Red" preserve="1" userDrawn="1">
  <p:cSld name="Title Red">
    <p:bg>
      <p:bgPr>
        <a:solidFill>
          <a:srgbClr val="F1352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>
            <a:extLst>
              <a:ext uri="{FF2B5EF4-FFF2-40B4-BE49-F238E27FC236}">
                <a16:creationId xmlns="" xmlns:a16="http://schemas.microsoft.com/office/drawing/2014/main" id="{303F825E-B3A5-4C58-ABF1-BA945D23462C}"/>
              </a:ext>
            </a:extLst>
          </p:cNvPr>
          <p:cNvCxnSpPr/>
          <p:nvPr userDrawn="1"/>
        </p:nvCxnSpPr>
        <p:spPr>
          <a:xfrm>
            <a:off x="609600" y="517525"/>
            <a:ext cx="10972800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10">
            <a:extLst>
              <a:ext uri="{FF2B5EF4-FFF2-40B4-BE49-F238E27FC236}">
                <a16:creationId xmlns="" xmlns:a16="http://schemas.microsoft.com/office/drawing/2014/main" id="{8BB20E3A-EE29-4619-9510-F633701C42B7}"/>
              </a:ext>
            </a:extLst>
          </p:cNvPr>
          <p:cNvPicPr>
            <a:picLocks/>
          </p:cNvPicPr>
          <p:nvPr userDrawn="1">
            <p:custDataLst>
              <p:tags r:id="rId1"/>
            </p:custDataLst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black">
          <a:xfrm>
            <a:off x="632884" y="3455988"/>
            <a:ext cx="2040467" cy="15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137285" y="1084888"/>
            <a:ext cx="7445115" cy="2615592"/>
          </a:xfrm>
        </p:spPr>
        <p:txBody>
          <a:bodyPr>
            <a:normAutofit/>
          </a:bodyPr>
          <a:lstStyle>
            <a:lvl1pPr algn="l">
              <a:lnSpc>
                <a:spcPts val="4500"/>
              </a:lnSpc>
              <a:defRPr sz="4000" spc="20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137286" y="3838563"/>
            <a:ext cx="7453425" cy="1468760"/>
          </a:xfrm>
        </p:spPr>
        <p:txBody>
          <a:bodyPr>
            <a:normAutofit/>
          </a:bodyPr>
          <a:lstStyle>
            <a:lvl1pPr marL="0" indent="0" algn="l">
              <a:lnSpc>
                <a:spcPts val="3200"/>
              </a:lnSpc>
              <a:spcBef>
                <a:spcPts val="0"/>
              </a:spcBef>
              <a:spcAft>
                <a:spcPts val="0"/>
              </a:spcAft>
              <a:buNone/>
              <a:defRPr sz="28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  <p:sp>
        <p:nvSpPr>
          <p:cNvPr id="8" name="Text Placeholder 5"/>
          <p:cNvSpPr>
            <a:spLocks noGrp="1"/>
          </p:cNvSpPr>
          <p:nvPr>
            <p:ph type="body" sz="quarter" idx="12"/>
          </p:nvPr>
        </p:nvSpPr>
        <p:spPr>
          <a:xfrm>
            <a:off x="4138627" y="198164"/>
            <a:ext cx="5125725" cy="180000"/>
          </a:xfrm>
        </p:spPr>
        <p:txBody>
          <a:bodyPr anchor="ctr">
            <a:noAutofit/>
          </a:bodyPr>
          <a:lstStyle>
            <a:lvl1pPr marL="0" indent="0">
              <a:buNone/>
              <a:defRPr sz="10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3">
            <a:extLst>
              <a:ext uri="{FF2B5EF4-FFF2-40B4-BE49-F238E27FC236}">
                <a16:creationId xmlns="" xmlns:a16="http://schemas.microsoft.com/office/drawing/2014/main" id="{2C82A8C8-3C49-4FDE-8980-CC0B768E6CE1}"/>
              </a:ext>
            </a:extLst>
          </p:cNvPr>
          <p:cNvSpPr>
            <a:spLocks noGrp="1"/>
          </p:cNvSpPr>
          <p:nvPr>
            <p:ph type="dt" sz="half" idx="13"/>
          </p:nvPr>
        </p:nvSpPr>
        <p:spPr>
          <a:xfrm>
            <a:off x="9264651" y="198439"/>
            <a:ext cx="2317749" cy="179387"/>
          </a:xfrm>
        </p:spPr>
        <p:txBody>
          <a:bodyPr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26710779"/>
      </p:ext>
    </p:extLst>
  </p:cSld>
  <p:clrMapOvr>
    <a:masterClrMapping/>
  </p:clrMapOvr>
  <p:transition spd="med">
    <p:fade/>
  </p:transition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wo Content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ct 3" hidden="1">
            <a:extLst>
              <a:ext uri="{FF2B5EF4-FFF2-40B4-BE49-F238E27FC236}">
                <a16:creationId xmlns="" xmlns:a16="http://schemas.microsoft.com/office/drawing/2014/main" id="{E24EEE7C-B8DD-4D36-91B7-BD14CE3FB0D9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90746986"/>
              </p:ext>
            </p:extLst>
          </p:nvPr>
        </p:nvGraphicFramePr>
        <p:xfrm>
          <a:off x="2118" y="1589"/>
          <a:ext cx="2116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2240" name="think-cell Slide" r:id="rId5" imgW="270" imgH="270" progId="TCLayout.ActiveDocument.1">
                  <p:embed/>
                </p:oleObj>
              </mc:Choice>
              <mc:Fallback>
                <p:oleObj name="think-cell Slide" r:id="rId5" imgW="270" imgH="270" progId="TCLayout.ActiveDocument.1">
                  <p:embed/>
                  <p:pic>
                    <p:nvPicPr>
                      <p:cNvPr id="67586" name="Object 3" hidden="1">
                        <a:extLst>
                          <a:ext uri="{FF2B5EF4-FFF2-40B4-BE49-F238E27FC236}">
                            <a16:creationId xmlns="" xmlns:a16="http://schemas.microsoft.com/office/drawing/2014/main" id="{DED00AFE-3865-4F5A-AD84-AD1105BA1966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18" y="1589"/>
                        <a:ext cx="2116" cy="15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Rectangle 9" hidden="1">
            <a:extLst>
              <a:ext uri="{FF2B5EF4-FFF2-40B4-BE49-F238E27FC236}">
                <a16:creationId xmlns="" xmlns:a16="http://schemas.microsoft.com/office/drawing/2014/main" id="{9429FADE-6591-4412-933D-010DAF5F07AA}"/>
              </a:ext>
            </a:extLst>
          </p:cNvPr>
          <p:cNvSpPr/>
          <p:nvPr userDrawn="1">
            <p:custDataLst>
              <p:tags r:id="rId3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  <a:solidFill>
            <a:srgbClr val="4B4E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marL="0" lvl="0" indent="0" algn="ctr" eaLnBrk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sz="2400" b="0" i="0" baseline="0" dirty="0">
              <a:latin typeface="Georgia" panose="02040502050405020303" pitchFamily="18" charset="0"/>
              <a:ea typeface="+mj-ea"/>
              <a:cs typeface="+mj-cs"/>
              <a:sym typeface="Georgia" panose="02040502050405020303" pitchFamily="18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="" xmlns:a16="http://schemas.microsoft.com/office/drawing/2014/main" id="{8079D91D-B2E1-4EB7-A5B7-D4C7F2224125}"/>
              </a:ext>
            </a:extLst>
          </p:cNvPr>
          <p:cNvSpPr/>
          <p:nvPr userDrawn="1"/>
        </p:nvSpPr>
        <p:spPr>
          <a:xfrm>
            <a:off x="0" y="849314"/>
            <a:ext cx="12192000" cy="6008687"/>
          </a:xfrm>
          <a:prstGeom prst="rect">
            <a:avLst/>
          </a:prstGeom>
          <a:solidFill>
            <a:srgbClr val="E8E8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  <a:latin typeface="Georgia" panose="02040502050405020303" pitchFamily="18" charset="0"/>
            </a:endParaRPr>
          </a:p>
        </p:txBody>
      </p:sp>
      <p:pic>
        <p:nvPicPr>
          <p:cNvPr id="7" name="Picture 7">
            <a:extLst>
              <a:ext uri="{FF2B5EF4-FFF2-40B4-BE49-F238E27FC236}">
                <a16:creationId xmlns="" xmlns:a16="http://schemas.microsoft.com/office/drawing/2014/main" id="{B7C6C083-7B76-4FF3-83E0-72865F7AEAF5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lum bright="-10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9017" y="6411913"/>
            <a:ext cx="2233083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4418" y="1772817"/>
            <a:ext cx="5278967" cy="432000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88617" y="1772816"/>
            <a:ext cx="5278967" cy="432000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8" name="Slide Number Placeholder 5">
            <a:extLst>
              <a:ext uri="{FF2B5EF4-FFF2-40B4-BE49-F238E27FC236}">
                <a16:creationId xmlns="" xmlns:a16="http://schemas.microsoft.com/office/drawing/2014/main" id="{95509804-75F1-4D4D-9730-6D712557004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0" y="0"/>
            <a:ext cx="0" cy="0"/>
          </a:xfr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B4830ABD-1D14-4657-98B2-BE8031F93B9D}" type="slidenum">
              <a:rPr lang="en-GB" altLang="en-US" smtClean="0"/>
              <a:pPr/>
              <a:t>‹#›</a:t>
            </a:fld>
            <a:endParaRPr lang="en-GB" altLang="en-US" dirty="0"/>
          </a:p>
        </p:txBody>
      </p:sp>
      <p:sp>
        <p:nvSpPr>
          <p:cNvPr id="9" name="Date Placeholder 3">
            <a:extLst>
              <a:ext uri="{FF2B5EF4-FFF2-40B4-BE49-F238E27FC236}">
                <a16:creationId xmlns="" xmlns:a16="http://schemas.microsoft.com/office/drawing/2014/main" id="{F3475E37-1E3E-4A6E-B12F-5C907830700F}"/>
              </a:ext>
            </a:extLst>
          </p:cNvPr>
          <p:cNvSpPr>
            <a:spLocks noGrp="1"/>
          </p:cNvSpPr>
          <p:nvPr>
            <p:ph type="dt" sz="half" idx="11"/>
          </p:nvPr>
        </p:nvSpPr>
        <p:spPr>
          <a:xfrm>
            <a:off x="0" y="0"/>
            <a:ext cx="0" cy="0"/>
          </a:xfrm>
        </p:spPr>
        <p:txBody>
          <a:bodyPr/>
          <a:lstStyle>
            <a:lvl1pPr eaLnBrk="1" hangingPunct="1">
              <a:defRPr>
                <a:latin typeface="Georgia" panose="02040502050405020303" pitchFamily="18" charset="0"/>
                <a:ea typeface="+mn-ea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61473331"/>
      </p:ext>
    </p:extLst>
  </p:cSld>
  <p:clrMapOvr>
    <a:masterClrMapping/>
  </p:clrMapOvr>
  <p:transition spd="med">
    <p:fade/>
  </p:transition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69">
            <a:extLst>
              <a:ext uri="{FF2B5EF4-FFF2-40B4-BE49-F238E27FC236}">
                <a16:creationId xmlns="" xmlns:a16="http://schemas.microsoft.com/office/drawing/2014/main" id="{521DF410-0B00-4E1E-93AE-79E34C20C665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xfrm>
            <a:off x="0" y="0"/>
            <a:ext cx="0" cy="0"/>
          </a:xfrm>
        </p:spPr>
        <p:txBody>
          <a:bodyPr/>
          <a:lstStyle>
            <a:lvl1pPr eaLnBrk="1" hangingPunct="1">
              <a:defRPr>
                <a:latin typeface="Georgia" panose="02040502050405020303" pitchFamily="18" charset="0"/>
                <a:ea typeface="+mn-ea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8" name="Rectangle 70">
            <a:extLst>
              <a:ext uri="{FF2B5EF4-FFF2-40B4-BE49-F238E27FC236}">
                <a16:creationId xmlns="" xmlns:a16="http://schemas.microsoft.com/office/drawing/2014/main" id="{A6B6DDDB-67FE-437F-9E51-A0ED4C9472CF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0" y="0"/>
            <a:ext cx="0" cy="0"/>
          </a:xfrm>
        </p:spPr>
        <p:txBody>
          <a:bodyPr/>
          <a:lstStyle>
            <a:lvl1pPr eaLnBrk="1" hangingPunct="1">
              <a:defRPr>
                <a:latin typeface="Georgia" panose="02040502050405020303" pitchFamily="18" charset="0"/>
                <a:ea typeface="+mn-ea"/>
                <a:cs typeface="Arial" panose="020B0604020202020204" pitchFamily="34" charset="0"/>
              </a:defRPr>
            </a:lvl1pPr>
          </a:lstStyle>
          <a:p>
            <a:pPr>
              <a:defRPr/>
            </a:pPr>
            <a:r>
              <a:rPr lang="en-US" dirty="0"/>
              <a:t>Confidential and Proprietary Information of Chubb Personal Risk Services. Do Not Distribute.</a:t>
            </a:r>
          </a:p>
        </p:txBody>
      </p:sp>
      <p:sp>
        <p:nvSpPr>
          <p:cNvPr id="9" name="Rectangle 71">
            <a:extLst>
              <a:ext uri="{FF2B5EF4-FFF2-40B4-BE49-F238E27FC236}">
                <a16:creationId xmlns="" xmlns:a16="http://schemas.microsoft.com/office/drawing/2014/main" id="{37DF43EE-8103-4EE0-B6B7-691CF854F354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xfrm>
            <a:off x="0" y="0"/>
            <a:ext cx="0" cy="0"/>
          </a:xfr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96EF2D3E-0BE4-4602-AD04-94FF3F7F2558}" type="slidenum">
              <a:rPr lang="en-US" altLang="en-US" smtClean="0"/>
              <a:pPr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241274546"/>
      </p:ext>
    </p:extLst>
  </p:cSld>
  <p:clrMapOvr>
    <a:masterClrMapping/>
  </p:clrMapOvr>
  <p:transition spd="med">
    <p:fade/>
  </p:transition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="" xmlns:a16="http://schemas.microsoft.com/office/drawing/2014/main" id="{02666F93-8053-4E19-897E-21136B5A53AA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4B4E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  <a:latin typeface="Georgia" panose="02040502050405020303" pitchFamily="18" charset="0"/>
            </a:endParaRPr>
          </a:p>
        </p:txBody>
      </p:sp>
      <p:pic>
        <p:nvPicPr>
          <p:cNvPr id="5" name="Picture 9">
            <a:extLst>
              <a:ext uri="{FF2B5EF4-FFF2-40B4-BE49-F238E27FC236}">
                <a16:creationId xmlns="" xmlns:a16="http://schemas.microsoft.com/office/drawing/2014/main" id="{79C99016-B4C0-41F2-9FCA-149CBC045C0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9017" y="6411913"/>
            <a:ext cx="2233083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>
            <a:normAutofit/>
          </a:bodyPr>
          <a:lstStyle>
            <a:lvl1pPr algn="ctr"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701063176"/>
      </p:ext>
    </p:extLst>
  </p:cSld>
  <p:clrMapOvr>
    <a:masterClrMapping/>
  </p:clrMapOvr>
  <p:transition spd="med">
    <p:fade/>
  </p:transition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182898117"/>
      </p:ext>
    </p:extLst>
  </p:cSld>
  <p:clrMapOvr>
    <a:masterClrMapping/>
  </p:clrMapOvr>
  <p:transition spd="med">
    <p:fade/>
  </p:transition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Dark Blue B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3" hidden="1">
            <a:extLst>
              <a:ext uri="{FF2B5EF4-FFF2-40B4-BE49-F238E27FC236}">
                <a16:creationId xmlns="" xmlns:a16="http://schemas.microsoft.com/office/drawing/2014/main" id="{A9A6472D-AD5E-44FD-8B45-1EA415F7A8DD}"/>
              </a:ext>
            </a:extLst>
          </p:cNvPr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561623419"/>
              </p:ext>
            </p:extLst>
          </p:nvPr>
        </p:nvGraphicFramePr>
        <p:xfrm>
          <a:off x="2118" y="1589"/>
          <a:ext cx="2116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3823" name="think-cell Slide" r:id="rId5" imgW="360" imgH="360" progId="TCLayout.ActiveDocument.1">
                  <p:embed/>
                </p:oleObj>
              </mc:Choice>
              <mc:Fallback>
                <p:oleObj name="think-cell Slide" r:id="rId5" imgW="360" imgH="360" progId="TCLayout.ActiveDocument.1">
                  <p:embed/>
                  <p:pic>
                    <p:nvPicPr>
                      <p:cNvPr id="70658" name="Object 3" hidden="1">
                        <a:extLst>
                          <a:ext uri="{FF2B5EF4-FFF2-40B4-BE49-F238E27FC236}">
                            <a16:creationId xmlns="" xmlns:a16="http://schemas.microsoft.com/office/drawing/2014/main" id="{FB242242-09CF-4637-8222-A86B075ADEE2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18" y="1589"/>
                        <a:ext cx="2116" cy="15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6" hidden="1">
            <a:extLst>
              <a:ext uri="{FF2B5EF4-FFF2-40B4-BE49-F238E27FC236}">
                <a16:creationId xmlns="" xmlns:a16="http://schemas.microsoft.com/office/drawing/2014/main" id="{CF67D5FC-14B0-4AE7-A840-8DECC8A3DFDC}"/>
              </a:ext>
            </a:extLst>
          </p:cNvPr>
          <p:cNvSpPr/>
          <p:nvPr userDrawn="1">
            <p:custDataLst>
              <p:tags r:id="rId3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  <a:solidFill>
            <a:srgbClr val="4B4E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marL="0" lvl="0" indent="0" algn="ctr" eaLnBrk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sz="2400" b="0" i="0" baseline="0" dirty="0">
              <a:latin typeface="Georgia" panose="02040502050405020303" pitchFamily="18" charset="0"/>
              <a:ea typeface="+mj-ea"/>
              <a:cs typeface="+mj-cs"/>
              <a:sym typeface="Georgia" panose="02040502050405020303" pitchFamily="18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="" xmlns:a16="http://schemas.microsoft.com/office/drawing/2014/main" id="{E22F8ED2-B3C0-4DDF-8320-479DD2D3EE75}"/>
              </a:ext>
            </a:extLst>
          </p:cNvPr>
          <p:cNvSpPr/>
          <p:nvPr/>
        </p:nvSpPr>
        <p:spPr>
          <a:xfrm>
            <a:off x="0" y="849314"/>
            <a:ext cx="12192000" cy="6008687"/>
          </a:xfrm>
          <a:prstGeom prst="rect">
            <a:avLst/>
          </a:prstGeom>
          <a:solidFill>
            <a:srgbClr val="E8E8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  <a:latin typeface="Georgia" panose="02040502050405020303" pitchFamily="18" charset="0"/>
            </a:endParaRPr>
          </a:p>
        </p:txBody>
      </p:sp>
      <p:pic>
        <p:nvPicPr>
          <p:cNvPr id="5" name="Picture 7">
            <a:extLst>
              <a:ext uri="{FF2B5EF4-FFF2-40B4-BE49-F238E27FC236}">
                <a16:creationId xmlns="" xmlns:a16="http://schemas.microsoft.com/office/drawing/2014/main" id="{7DAE51F3-3FD9-47D7-8739-7502745AE42A}"/>
              </a:ext>
            </a:extLst>
          </p:cNvPr>
          <p:cNvPicPr>
            <a:picLocks noChangeAspect="1"/>
          </p:cNvPicPr>
          <p:nvPr/>
        </p:nvPicPr>
        <p:blipFill>
          <a:blip r:embed="rId7">
            <a:lum bright="-10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9017" y="6411913"/>
            <a:ext cx="2233083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>
            <a:extLst>
              <a:ext uri="{FF2B5EF4-FFF2-40B4-BE49-F238E27FC236}">
                <a16:creationId xmlns="" xmlns:a16="http://schemas.microsoft.com/office/drawing/2014/main" id="{4C95AE64-9571-4414-887F-C0E6E1AD16A4}"/>
              </a:ext>
            </a:extLst>
          </p:cNvPr>
          <p:cNvSpPr/>
          <p:nvPr userDrawn="1"/>
        </p:nvSpPr>
        <p:spPr>
          <a:xfrm>
            <a:off x="0" y="0"/>
            <a:ext cx="457200" cy="850900"/>
          </a:xfrm>
          <a:prstGeom prst="rect">
            <a:avLst/>
          </a:prstGeom>
          <a:solidFill>
            <a:srgbClr val="150F9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  <a:latin typeface="Georgia" panose="02040502050405020303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8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Footer Placeholder 1">
            <a:extLst>
              <a:ext uri="{FF2B5EF4-FFF2-40B4-BE49-F238E27FC236}">
                <a16:creationId xmlns="" xmlns:a16="http://schemas.microsoft.com/office/drawing/2014/main" id="{18632D5D-751A-4AD0-A129-702701C0AF5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94304" y="6303010"/>
            <a:ext cx="5803392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Confidential and Proprietary Information of Chubb Personal Risk Services. Do Not Distribute.</a:t>
            </a:r>
          </a:p>
        </p:txBody>
      </p:sp>
      <p:sp>
        <p:nvSpPr>
          <p:cNvPr id="10" name="Slide Number Placeholder 2">
            <a:extLst>
              <a:ext uri="{FF2B5EF4-FFF2-40B4-BE49-F238E27FC236}">
                <a16:creationId xmlns="" xmlns:a16="http://schemas.microsoft.com/office/drawing/2014/main" id="{0CFF1990-607A-4ED3-B1E2-5C89FB57FA0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276711" y="6303011"/>
            <a:ext cx="649224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8D41D1-7DF1-4ADD-BD6A-1DB65DA7EEB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2103863"/>
      </p:ext>
    </p:extLst>
  </p:cSld>
  <p:clrMapOvr>
    <a:masterClrMapping/>
  </p:clrMapOvr>
  <p:transition spd="med">
    <p:fade/>
  </p:transition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Green B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3" hidden="1">
            <a:extLst>
              <a:ext uri="{FF2B5EF4-FFF2-40B4-BE49-F238E27FC236}">
                <a16:creationId xmlns="" xmlns:a16="http://schemas.microsoft.com/office/drawing/2014/main" id="{21DB2350-0EF1-4E4D-933F-3D201B314A2B}"/>
              </a:ext>
            </a:extLst>
          </p:cNvPr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185076929"/>
              </p:ext>
            </p:extLst>
          </p:nvPr>
        </p:nvGraphicFramePr>
        <p:xfrm>
          <a:off x="2118" y="1589"/>
          <a:ext cx="2116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4847" name="think-cell Slide" r:id="rId5" imgW="360" imgH="360" progId="TCLayout.ActiveDocument.1">
                  <p:embed/>
                </p:oleObj>
              </mc:Choice>
              <mc:Fallback>
                <p:oleObj name="think-cell Slide" r:id="rId5" imgW="360" imgH="360" progId="TCLayout.ActiveDocument.1">
                  <p:embed/>
                  <p:pic>
                    <p:nvPicPr>
                      <p:cNvPr id="71682" name="Object 3" hidden="1">
                        <a:extLst>
                          <a:ext uri="{FF2B5EF4-FFF2-40B4-BE49-F238E27FC236}">
                            <a16:creationId xmlns="" xmlns:a16="http://schemas.microsoft.com/office/drawing/2014/main" id="{2F798836-9A53-4CC9-8DE1-6E828BE69EC8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18" y="1589"/>
                        <a:ext cx="2116" cy="15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6" hidden="1">
            <a:extLst>
              <a:ext uri="{FF2B5EF4-FFF2-40B4-BE49-F238E27FC236}">
                <a16:creationId xmlns="" xmlns:a16="http://schemas.microsoft.com/office/drawing/2014/main" id="{C5EAD49F-9411-4FE7-AF9D-3FC587D7E61C}"/>
              </a:ext>
            </a:extLst>
          </p:cNvPr>
          <p:cNvSpPr/>
          <p:nvPr userDrawn="1">
            <p:custDataLst>
              <p:tags r:id="rId3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  <a:solidFill>
            <a:srgbClr val="4B4E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marL="0" lvl="0" indent="0" algn="ctr" eaLnBrk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sz="2400" b="0" i="0" baseline="0" dirty="0">
              <a:latin typeface="Georgia" panose="02040502050405020303" pitchFamily="18" charset="0"/>
              <a:ea typeface="+mj-ea"/>
              <a:cs typeface="+mj-cs"/>
              <a:sym typeface="Georgia" panose="02040502050405020303" pitchFamily="18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="" xmlns:a16="http://schemas.microsoft.com/office/drawing/2014/main" id="{173BBF35-2A33-44C2-9A5E-D2D70FF6C2DE}"/>
              </a:ext>
            </a:extLst>
          </p:cNvPr>
          <p:cNvSpPr/>
          <p:nvPr/>
        </p:nvSpPr>
        <p:spPr>
          <a:xfrm>
            <a:off x="0" y="849314"/>
            <a:ext cx="12192000" cy="6008687"/>
          </a:xfrm>
          <a:prstGeom prst="rect">
            <a:avLst/>
          </a:prstGeom>
          <a:solidFill>
            <a:srgbClr val="E8E8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  <a:latin typeface="Georgia" panose="02040502050405020303" pitchFamily="18" charset="0"/>
            </a:endParaRPr>
          </a:p>
        </p:txBody>
      </p:sp>
      <p:pic>
        <p:nvPicPr>
          <p:cNvPr id="5" name="Picture 7">
            <a:extLst>
              <a:ext uri="{FF2B5EF4-FFF2-40B4-BE49-F238E27FC236}">
                <a16:creationId xmlns="" xmlns:a16="http://schemas.microsoft.com/office/drawing/2014/main" id="{4C0C4493-B238-46F6-B403-3DEAAE3784D6}"/>
              </a:ext>
            </a:extLst>
          </p:cNvPr>
          <p:cNvPicPr>
            <a:picLocks noChangeAspect="1"/>
          </p:cNvPicPr>
          <p:nvPr/>
        </p:nvPicPr>
        <p:blipFill>
          <a:blip r:embed="rId7">
            <a:lum bright="-10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9017" y="6411913"/>
            <a:ext cx="2233083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>
            <a:extLst>
              <a:ext uri="{FF2B5EF4-FFF2-40B4-BE49-F238E27FC236}">
                <a16:creationId xmlns="" xmlns:a16="http://schemas.microsoft.com/office/drawing/2014/main" id="{0C08D6F9-BC48-42AB-907D-5664189EAD02}"/>
              </a:ext>
            </a:extLst>
          </p:cNvPr>
          <p:cNvSpPr/>
          <p:nvPr userDrawn="1"/>
        </p:nvSpPr>
        <p:spPr>
          <a:xfrm>
            <a:off x="0" y="0"/>
            <a:ext cx="457200" cy="850900"/>
          </a:xfrm>
          <a:prstGeom prst="rect">
            <a:avLst/>
          </a:prstGeom>
          <a:solidFill>
            <a:srgbClr val="7ACB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  <a:latin typeface="Georgia" panose="02040502050405020303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8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Footer Placeholder 1">
            <a:extLst>
              <a:ext uri="{FF2B5EF4-FFF2-40B4-BE49-F238E27FC236}">
                <a16:creationId xmlns="" xmlns:a16="http://schemas.microsoft.com/office/drawing/2014/main" id="{F4249736-2B77-457C-899B-EAEFC4F2277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94304" y="6303010"/>
            <a:ext cx="5803392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Confidential and Proprietary Information of Chubb Personal Risk Services. Do Not Distribute.</a:t>
            </a:r>
          </a:p>
        </p:txBody>
      </p:sp>
      <p:sp>
        <p:nvSpPr>
          <p:cNvPr id="10" name="Slide Number Placeholder 2">
            <a:extLst>
              <a:ext uri="{FF2B5EF4-FFF2-40B4-BE49-F238E27FC236}">
                <a16:creationId xmlns="" xmlns:a16="http://schemas.microsoft.com/office/drawing/2014/main" id="{9945EC46-A0B2-48C6-BDE6-50EE2DE5748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276711" y="6303011"/>
            <a:ext cx="649224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8D41D1-7DF1-4ADD-BD6A-1DB65DA7EEB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0070017"/>
      </p:ext>
    </p:extLst>
  </p:cSld>
  <p:clrMapOvr>
    <a:masterClrMapping/>
  </p:clrMapOvr>
  <p:transition spd="med">
    <p:fade/>
  </p:transition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Pink B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3" hidden="1">
            <a:extLst>
              <a:ext uri="{FF2B5EF4-FFF2-40B4-BE49-F238E27FC236}">
                <a16:creationId xmlns="" xmlns:a16="http://schemas.microsoft.com/office/drawing/2014/main" id="{69DCF0E0-6DD1-4F8D-A028-9E04AF15510B}"/>
              </a:ext>
            </a:extLst>
          </p:cNvPr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837975671"/>
              </p:ext>
            </p:extLst>
          </p:nvPr>
        </p:nvGraphicFramePr>
        <p:xfrm>
          <a:off x="2118" y="1589"/>
          <a:ext cx="2116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5871" name="think-cell Slide" r:id="rId5" imgW="360" imgH="360" progId="TCLayout.ActiveDocument.1">
                  <p:embed/>
                </p:oleObj>
              </mc:Choice>
              <mc:Fallback>
                <p:oleObj name="think-cell Slide" r:id="rId5" imgW="360" imgH="360" progId="TCLayout.ActiveDocument.1">
                  <p:embed/>
                  <p:pic>
                    <p:nvPicPr>
                      <p:cNvPr id="72706" name="Object 3" hidden="1">
                        <a:extLst>
                          <a:ext uri="{FF2B5EF4-FFF2-40B4-BE49-F238E27FC236}">
                            <a16:creationId xmlns="" xmlns:a16="http://schemas.microsoft.com/office/drawing/2014/main" id="{EED76D75-1AD8-4AEF-83A3-AE6FFF2B0C01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18" y="1589"/>
                        <a:ext cx="2116" cy="15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6" hidden="1">
            <a:extLst>
              <a:ext uri="{FF2B5EF4-FFF2-40B4-BE49-F238E27FC236}">
                <a16:creationId xmlns="" xmlns:a16="http://schemas.microsoft.com/office/drawing/2014/main" id="{7CE2D35F-7EF9-47D1-8FB8-7E55263A4B56}"/>
              </a:ext>
            </a:extLst>
          </p:cNvPr>
          <p:cNvSpPr/>
          <p:nvPr userDrawn="1">
            <p:custDataLst>
              <p:tags r:id="rId3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  <a:solidFill>
            <a:srgbClr val="4B4E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marL="0" lvl="0" indent="0" algn="ctr" eaLnBrk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sz="2400" b="0" i="0" baseline="0" dirty="0">
              <a:latin typeface="Georgia" panose="02040502050405020303" pitchFamily="18" charset="0"/>
              <a:ea typeface="+mj-ea"/>
              <a:cs typeface="+mj-cs"/>
              <a:sym typeface="Georgia" panose="02040502050405020303" pitchFamily="18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="" xmlns:a16="http://schemas.microsoft.com/office/drawing/2014/main" id="{561A4BE6-C9C9-4AFB-AE6B-5728A540069A}"/>
              </a:ext>
            </a:extLst>
          </p:cNvPr>
          <p:cNvSpPr/>
          <p:nvPr/>
        </p:nvSpPr>
        <p:spPr>
          <a:xfrm>
            <a:off x="0" y="849314"/>
            <a:ext cx="12192000" cy="6008687"/>
          </a:xfrm>
          <a:prstGeom prst="rect">
            <a:avLst/>
          </a:prstGeom>
          <a:solidFill>
            <a:srgbClr val="E8E8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  <a:latin typeface="Georgia" panose="02040502050405020303" pitchFamily="18" charset="0"/>
            </a:endParaRPr>
          </a:p>
        </p:txBody>
      </p:sp>
      <p:pic>
        <p:nvPicPr>
          <p:cNvPr id="5" name="Picture 7">
            <a:extLst>
              <a:ext uri="{FF2B5EF4-FFF2-40B4-BE49-F238E27FC236}">
                <a16:creationId xmlns="" xmlns:a16="http://schemas.microsoft.com/office/drawing/2014/main" id="{A3FD4A2C-24E2-439B-A91E-74D0F0118C40}"/>
              </a:ext>
            </a:extLst>
          </p:cNvPr>
          <p:cNvPicPr>
            <a:picLocks noChangeAspect="1"/>
          </p:cNvPicPr>
          <p:nvPr/>
        </p:nvPicPr>
        <p:blipFill>
          <a:blip r:embed="rId7">
            <a:lum bright="-10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9017" y="6411913"/>
            <a:ext cx="2233083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>
            <a:extLst>
              <a:ext uri="{FF2B5EF4-FFF2-40B4-BE49-F238E27FC236}">
                <a16:creationId xmlns="" xmlns:a16="http://schemas.microsoft.com/office/drawing/2014/main" id="{F706ED9F-10B5-45EC-BA09-A2FD95591F9C}"/>
              </a:ext>
            </a:extLst>
          </p:cNvPr>
          <p:cNvSpPr/>
          <p:nvPr userDrawn="1"/>
        </p:nvSpPr>
        <p:spPr>
          <a:xfrm>
            <a:off x="0" y="0"/>
            <a:ext cx="457200" cy="850900"/>
          </a:xfrm>
          <a:prstGeom prst="rect">
            <a:avLst/>
          </a:prstGeom>
          <a:solidFill>
            <a:srgbClr val="FF019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  <a:latin typeface="Georgia" panose="02040502050405020303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8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Footer Placeholder 1">
            <a:extLst>
              <a:ext uri="{FF2B5EF4-FFF2-40B4-BE49-F238E27FC236}">
                <a16:creationId xmlns="" xmlns:a16="http://schemas.microsoft.com/office/drawing/2014/main" id="{BB495CA3-3BEE-4798-AFC4-7A6BF8B83BB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94304" y="6303010"/>
            <a:ext cx="5803392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Confidential and Proprietary Information of Chubb Personal Risk Services. Do Not Distribute.</a:t>
            </a:r>
          </a:p>
        </p:txBody>
      </p:sp>
      <p:sp>
        <p:nvSpPr>
          <p:cNvPr id="10" name="Slide Number Placeholder 2">
            <a:extLst>
              <a:ext uri="{FF2B5EF4-FFF2-40B4-BE49-F238E27FC236}">
                <a16:creationId xmlns="" xmlns:a16="http://schemas.microsoft.com/office/drawing/2014/main" id="{5B9ADC86-EF86-45AF-B80D-00832FB8A10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276711" y="6303011"/>
            <a:ext cx="649224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8D41D1-7DF1-4ADD-BD6A-1DB65DA7EEB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2630403"/>
      </p:ext>
    </p:extLst>
  </p:cSld>
  <p:clrMapOvr>
    <a:masterClrMapping/>
  </p:clrMapOvr>
  <p:transition spd="med">
    <p:fade/>
  </p:transition>
  <p:hf hdr="0" dt="0"/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Light Blue B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3" hidden="1">
            <a:extLst>
              <a:ext uri="{FF2B5EF4-FFF2-40B4-BE49-F238E27FC236}">
                <a16:creationId xmlns="" xmlns:a16="http://schemas.microsoft.com/office/drawing/2014/main" id="{3718CE00-49BB-417E-86CE-19D283E5ED6F}"/>
              </a:ext>
            </a:extLst>
          </p:cNvPr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410087328"/>
              </p:ext>
            </p:extLst>
          </p:nvPr>
        </p:nvGraphicFramePr>
        <p:xfrm>
          <a:off x="2118" y="1589"/>
          <a:ext cx="2116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3264" name="think-cell Slide" r:id="rId5" imgW="360" imgH="360" progId="TCLayout.ActiveDocument.1">
                  <p:embed/>
                </p:oleObj>
              </mc:Choice>
              <mc:Fallback>
                <p:oleObj name="think-cell Slide" r:id="rId5" imgW="360" imgH="360" progId="TCLayout.ActiveDocument.1">
                  <p:embed/>
                  <p:pic>
                    <p:nvPicPr>
                      <p:cNvPr id="73730" name="Object 3" hidden="1">
                        <a:extLst>
                          <a:ext uri="{FF2B5EF4-FFF2-40B4-BE49-F238E27FC236}">
                            <a16:creationId xmlns="" xmlns:a16="http://schemas.microsoft.com/office/drawing/2014/main" id="{55F6AF0D-8C11-4083-ADFC-26A81E4DA86A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18" y="1589"/>
                        <a:ext cx="2116" cy="15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6" hidden="1">
            <a:extLst>
              <a:ext uri="{FF2B5EF4-FFF2-40B4-BE49-F238E27FC236}">
                <a16:creationId xmlns="" xmlns:a16="http://schemas.microsoft.com/office/drawing/2014/main" id="{F017F9C7-B8AA-40E7-AF14-B9D513EE9113}"/>
              </a:ext>
            </a:extLst>
          </p:cNvPr>
          <p:cNvSpPr/>
          <p:nvPr userDrawn="1">
            <p:custDataLst>
              <p:tags r:id="rId3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  <a:solidFill>
            <a:srgbClr val="4B4E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marL="0" lvl="0" indent="0" algn="ctr" eaLnBrk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sz="2400" b="0" i="0" baseline="0" dirty="0">
              <a:latin typeface="Georgia" panose="02040502050405020303" pitchFamily="18" charset="0"/>
              <a:ea typeface="+mj-ea"/>
              <a:cs typeface="+mj-cs"/>
              <a:sym typeface="Georgia" panose="02040502050405020303" pitchFamily="18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="" xmlns:a16="http://schemas.microsoft.com/office/drawing/2014/main" id="{00BF2E70-FEA8-4390-A25F-2452C2F0530B}"/>
              </a:ext>
            </a:extLst>
          </p:cNvPr>
          <p:cNvSpPr/>
          <p:nvPr/>
        </p:nvSpPr>
        <p:spPr>
          <a:xfrm>
            <a:off x="0" y="849314"/>
            <a:ext cx="12192000" cy="6008687"/>
          </a:xfrm>
          <a:prstGeom prst="rect">
            <a:avLst/>
          </a:prstGeom>
          <a:solidFill>
            <a:srgbClr val="E8E8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  <a:latin typeface="Georgia" panose="02040502050405020303" pitchFamily="18" charset="0"/>
            </a:endParaRPr>
          </a:p>
        </p:txBody>
      </p:sp>
      <p:pic>
        <p:nvPicPr>
          <p:cNvPr id="5" name="Picture 7">
            <a:extLst>
              <a:ext uri="{FF2B5EF4-FFF2-40B4-BE49-F238E27FC236}">
                <a16:creationId xmlns="" xmlns:a16="http://schemas.microsoft.com/office/drawing/2014/main" id="{D33535A6-ECEE-4037-B7D8-F5ADF48B4625}"/>
              </a:ext>
            </a:extLst>
          </p:cNvPr>
          <p:cNvPicPr>
            <a:picLocks noChangeAspect="1"/>
          </p:cNvPicPr>
          <p:nvPr/>
        </p:nvPicPr>
        <p:blipFill>
          <a:blip r:embed="rId7">
            <a:lum bright="-10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9017" y="6411913"/>
            <a:ext cx="2233083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>
            <a:extLst>
              <a:ext uri="{FF2B5EF4-FFF2-40B4-BE49-F238E27FC236}">
                <a16:creationId xmlns="" xmlns:a16="http://schemas.microsoft.com/office/drawing/2014/main" id="{8C8D8145-A994-4362-9B89-D8B175F6F832}"/>
              </a:ext>
            </a:extLst>
          </p:cNvPr>
          <p:cNvSpPr/>
          <p:nvPr userDrawn="1"/>
        </p:nvSpPr>
        <p:spPr>
          <a:xfrm>
            <a:off x="0" y="0"/>
            <a:ext cx="457200" cy="850900"/>
          </a:xfrm>
          <a:prstGeom prst="rect">
            <a:avLst/>
          </a:prstGeom>
          <a:solidFill>
            <a:srgbClr val="01C1D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  <a:latin typeface="Georgia" panose="02040502050405020303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8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2" name="Footer Placeholder 1">
            <a:extLst>
              <a:ext uri="{FF2B5EF4-FFF2-40B4-BE49-F238E27FC236}">
                <a16:creationId xmlns="" xmlns:a16="http://schemas.microsoft.com/office/drawing/2014/main" id="{1764AFB7-7876-4C7B-B035-FFB4C7AD14A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94304" y="6303010"/>
            <a:ext cx="5803392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Confidential and Proprietary Information of Chubb Personal Risk Services. Do Not Distribute.</a:t>
            </a:r>
          </a:p>
        </p:txBody>
      </p:sp>
      <p:sp>
        <p:nvSpPr>
          <p:cNvPr id="11" name="Slide Number Placeholder 2">
            <a:extLst>
              <a:ext uri="{FF2B5EF4-FFF2-40B4-BE49-F238E27FC236}">
                <a16:creationId xmlns="" xmlns:a16="http://schemas.microsoft.com/office/drawing/2014/main" id="{9E134644-D439-4B2E-8703-1DC657E3307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276711" y="6303011"/>
            <a:ext cx="649224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8D41D1-7DF1-4ADD-BD6A-1DB65DA7EEB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2544859"/>
      </p:ext>
    </p:extLst>
  </p:cSld>
  <p:clrMapOvr>
    <a:masterClrMapping/>
  </p:clrMapOvr>
  <p:transition spd="med">
    <p:fade/>
  </p:transition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Yellow B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3" hidden="1">
            <a:extLst>
              <a:ext uri="{FF2B5EF4-FFF2-40B4-BE49-F238E27FC236}">
                <a16:creationId xmlns="" xmlns:a16="http://schemas.microsoft.com/office/drawing/2014/main" id="{3FC005F4-8DE5-4663-9675-37E2BD8A3D14}"/>
              </a:ext>
            </a:extLst>
          </p:cNvPr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848140697"/>
              </p:ext>
            </p:extLst>
          </p:nvPr>
        </p:nvGraphicFramePr>
        <p:xfrm>
          <a:off x="2118" y="1589"/>
          <a:ext cx="2116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8427" name="think-cell Slide" r:id="rId5" imgW="360" imgH="360" progId="TCLayout.ActiveDocument.1">
                  <p:embed/>
                </p:oleObj>
              </mc:Choice>
              <mc:Fallback>
                <p:oleObj name="think-cell Slide" r:id="rId5" imgW="360" imgH="360" progId="TCLayout.ActiveDocument.1">
                  <p:embed/>
                  <p:pic>
                    <p:nvPicPr>
                      <p:cNvPr id="74754" name="Object 3" hidden="1">
                        <a:extLst>
                          <a:ext uri="{FF2B5EF4-FFF2-40B4-BE49-F238E27FC236}">
                            <a16:creationId xmlns="" xmlns:a16="http://schemas.microsoft.com/office/drawing/2014/main" id="{31960271-DCCC-4965-A49C-E680FDAEB480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18" y="1589"/>
                        <a:ext cx="2116" cy="15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tangle 7" hidden="1">
            <a:extLst>
              <a:ext uri="{FF2B5EF4-FFF2-40B4-BE49-F238E27FC236}">
                <a16:creationId xmlns="" xmlns:a16="http://schemas.microsoft.com/office/drawing/2014/main" id="{9B91D4A8-C207-415B-ADCA-2171D27CF7F2}"/>
              </a:ext>
            </a:extLst>
          </p:cNvPr>
          <p:cNvSpPr/>
          <p:nvPr userDrawn="1">
            <p:custDataLst>
              <p:tags r:id="rId3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  <a:solidFill>
            <a:srgbClr val="4B4E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marL="0" lvl="0" indent="0" algn="ctr" eaLnBrk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sz="2400" b="0" i="0" baseline="0" dirty="0">
              <a:latin typeface="Georgia" panose="02040502050405020303" pitchFamily="18" charset="0"/>
              <a:ea typeface="+mj-ea"/>
              <a:cs typeface="+mj-cs"/>
              <a:sym typeface="Georgia" panose="02040502050405020303" pitchFamily="18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="" xmlns:a16="http://schemas.microsoft.com/office/drawing/2014/main" id="{851A7F7E-9B18-400B-98AE-94F3C29F5F4F}"/>
              </a:ext>
            </a:extLst>
          </p:cNvPr>
          <p:cNvSpPr/>
          <p:nvPr/>
        </p:nvSpPr>
        <p:spPr>
          <a:xfrm>
            <a:off x="0" y="849314"/>
            <a:ext cx="12192000" cy="6008687"/>
          </a:xfrm>
          <a:prstGeom prst="rect">
            <a:avLst/>
          </a:prstGeom>
          <a:solidFill>
            <a:srgbClr val="E8E8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  <a:latin typeface="Georgia" panose="02040502050405020303" pitchFamily="18" charset="0"/>
            </a:endParaRPr>
          </a:p>
        </p:txBody>
      </p:sp>
      <p:pic>
        <p:nvPicPr>
          <p:cNvPr id="5" name="Picture 7">
            <a:extLst>
              <a:ext uri="{FF2B5EF4-FFF2-40B4-BE49-F238E27FC236}">
                <a16:creationId xmlns="" xmlns:a16="http://schemas.microsoft.com/office/drawing/2014/main" id="{17A53AF0-D1F4-45B8-B137-6FD22167E1FA}"/>
              </a:ext>
            </a:extLst>
          </p:cNvPr>
          <p:cNvPicPr>
            <a:picLocks noChangeAspect="1"/>
          </p:cNvPicPr>
          <p:nvPr/>
        </p:nvPicPr>
        <p:blipFill>
          <a:blip r:embed="rId7">
            <a:lum bright="-10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9017" y="6411913"/>
            <a:ext cx="2233083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6">
            <a:extLst>
              <a:ext uri="{FF2B5EF4-FFF2-40B4-BE49-F238E27FC236}">
                <a16:creationId xmlns="" xmlns:a16="http://schemas.microsoft.com/office/drawing/2014/main" id="{4CCBBF64-485B-4BB0-9767-3FB97E2F27B5}"/>
              </a:ext>
            </a:extLst>
          </p:cNvPr>
          <p:cNvSpPr/>
          <p:nvPr userDrawn="1"/>
        </p:nvSpPr>
        <p:spPr>
          <a:xfrm>
            <a:off x="0" y="0"/>
            <a:ext cx="457200" cy="850900"/>
          </a:xfrm>
          <a:prstGeom prst="rect">
            <a:avLst/>
          </a:prstGeom>
          <a:solidFill>
            <a:srgbClr val="FFB61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  <a:latin typeface="Georgia" panose="02040502050405020303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8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9" name="Footer Placeholder 1">
            <a:extLst>
              <a:ext uri="{FF2B5EF4-FFF2-40B4-BE49-F238E27FC236}">
                <a16:creationId xmlns="" xmlns:a16="http://schemas.microsoft.com/office/drawing/2014/main" id="{C711DB4E-2338-4A8C-803E-51890E8CE1A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94304" y="6303010"/>
            <a:ext cx="5803392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Confidential and Proprietary Information of Chubb Personal Risk Services. Do Not Distribute.</a:t>
            </a:r>
          </a:p>
        </p:txBody>
      </p:sp>
      <p:sp>
        <p:nvSpPr>
          <p:cNvPr id="11" name="Slide Number Placeholder 2">
            <a:extLst>
              <a:ext uri="{FF2B5EF4-FFF2-40B4-BE49-F238E27FC236}">
                <a16:creationId xmlns="" xmlns:a16="http://schemas.microsoft.com/office/drawing/2014/main" id="{074FE5EE-9498-4675-9FB5-7F51C2632F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276711" y="6303011"/>
            <a:ext cx="649224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8D41D1-7DF1-4ADD-BD6A-1DB65DA7EEB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8401850"/>
      </p:ext>
    </p:extLst>
  </p:cSld>
  <p:clrMapOvr>
    <a:masterClrMapping/>
  </p:clrMapOvr>
  <p:transition spd="med">
    <p:fade/>
  </p:transition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Orange B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3" hidden="1">
            <a:extLst>
              <a:ext uri="{FF2B5EF4-FFF2-40B4-BE49-F238E27FC236}">
                <a16:creationId xmlns="" xmlns:a16="http://schemas.microsoft.com/office/drawing/2014/main" id="{386C259D-1A7D-473E-BD7D-1D953D520A43}"/>
              </a:ext>
            </a:extLst>
          </p:cNvPr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975537548"/>
              </p:ext>
            </p:extLst>
          </p:nvPr>
        </p:nvGraphicFramePr>
        <p:xfrm>
          <a:off x="2118" y="1589"/>
          <a:ext cx="2116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8943" name="think-cell Slide" r:id="rId5" imgW="360" imgH="360" progId="TCLayout.ActiveDocument.1">
                  <p:embed/>
                </p:oleObj>
              </mc:Choice>
              <mc:Fallback>
                <p:oleObj name="think-cell Slide" r:id="rId5" imgW="360" imgH="360" progId="TCLayout.ActiveDocument.1">
                  <p:embed/>
                  <p:pic>
                    <p:nvPicPr>
                      <p:cNvPr id="75778" name="Object 3" hidden="1">
                        <a:extLst>
                          <a:ext uri="{FF2B5EF4-FFF2-40B4-BE49-F238E27FC236}">
                            <a16:creationId xmlns="" xmlns:a16="http://schemas.microsoft.com/office/drawing/2014/main" id="{EAAE9137-C138-4768-981A-0530B87520FD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18" y="1589"/>
                        <a:ext cx="2116" cy="15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6" hidden="1">
            <a:extLst>
              <a:ext uri="{FF2B5EF4-FFF2-40B4-BE49-F238E27FC236}">
                <a16:creationId xmlns="" xmlns:a16="http://schemas.microsoft.com/office/drawing/2014/main" id="{98CFEC7A-5DCB-44A7-A4E9-D4959A913F26}"/>
              </a:ext>
            </a:extLst>
          </p:cNvPr>
          <p:cNvSpPr/>
          <p:nvPr userDrawn="1">
            <p:custDataLst>
              <p:tags r:id="rId3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  <a:solidFill>
            <a:srgbClr val="4B4E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marL="0" lvl="0" indent="0" algn="ctr" eaLnBrk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sz="2400" b="0" i="0" baseline="0" dirty="0">
              <a:latin typeface="Georgia" panose="02040502050405020303" pitchFamily="18" charset="0"/>
              <a:ea typeface="+mj-ea"/>
              <a:cs typeface="+mj-cs"/>
              <a:sym typeface="Georgia" panose="02040502050405020303" pitchFamily="18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="" xmlns:a16="http://schemas.microsoft.com/office/drawing/2014/main" id="{6857DDFD-EB7A-4A74-8669-D4543D5E3893}"/>
              </a:ext>
            </a:extLst>
          </p:cNvPr>
          <p:cNvSpPr/>
          <p:nvPr/>
        </p:nvSpPr>
        <p:spPr>
          <a:xfrm>
            <a:off x="0" y="849314"/>
            <a:ext cx="12192000" cy="6008687"/>
          </a:xfrm>
          <a:prstGeom prst="rect">
            <a:avLst/>
          </a:prstGeom>
          <a:solidFill>
            <a:srgbClr val="E8E8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  <a:latin typeface="Georgia" panose="02040502050405020303" pitchFamily="18" charset="0"/>
            </a:endParaRPr>
          </a:p>
        </p:txBody>
      </p:sp>
      <p:pic>
        <p:nvPicPr>
          <p:cNvPr id="5" name="Picture 7">
            <a:extLst>
              <a:ext uri="{FF2B5EF4-FFF2-40B4-BE49-F238E27FC236}">
                <a16:creationId xmlns="" xmlns:a16="http://schemas.microsoft.com/office/drawing/2014/main" id="{0F18D77A-7E15-4E28-B345-B2B8C09993C4}"/>
              </a:ext>
            </a:extLst>
          </p:cNvPr>
          <p:cNvPicPr>
            <a:picLocks noChangeAspect="1"/>
          </p:cNvPicPr>
          <p:nvPr/>
        </p:nvPicPr>
        <p:blipFill>
          <a:blip r:embed="rId7">
            <a:lum bright="-10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9017" y="6411913"/>
            <a:ext cx="2233083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>
            <a:extLst>
              <a:ext uri="{FF2B5EF4-FFF2-40B4-BE49-F238E27FC236}">
                <a16:creationId xmlns="" xmlns:a16="http://schemas.microsoft.com/office/drawing/2014/main" id="{058E9930-34AE-4A56-B3A1-A24F008506F0}"/>
              </a:ext>
            </a:extLst>
          </p:cNvPr>
          <p:cNvSpPr/>
          <p:nvPr userDrawn="1"/>
        </p:nvSpPr>
        <p:spPr>
          <a:xfrm>
            <a:off x="0" y="0"/>
            <a:ext cx="457200" cy="850900"/>
          </a:xfrm>
          <a:prstGeom prst="rect">
            <a:avLst/>
          </a:pr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  <a:latin typeface="Georgia" panose="02040502050405020303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8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Footer Placeholder 1">
            <a:extLst>
              <a:ext uri="{FF2B5EF4-FFF2-40B4-BE49-F238E27FC236}">
                <a16:creationId xmlns="" xmlns:a16="http://schemas.microsoft.com/office/drawing/2014/main" id="{8C8481B9-0B10-47DB-B6F3-FABE96DDE5E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94304" y="6303010"/>
            <a:ext cx="5803392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Confidential and Proprietary Information of Chubb Personal Risk Services. Do Not Distribute.</a:t>
            </a:r>
          </a:p>
        </p:txBody>
      </p:sp>
      <p:sp>
        <p:nvSpPr>
          <p:cNvPr id="11" name="Slide Number Placeholder 2">
            <a:extLst>
              <a:ext uri="{FF2B5EF4-FFF2-40B4-BE49-F238E27FC236}">
                <a16:creationId xmlns="" xmlns:a16="http://schemas.microsoft.com/office/drawing/2014/main" id="{75C6372E-54E9-433A-BB09-6C8F4847BDE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276711" y="6303011"/>
            <a:ext cx="649224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8D41D1-7DF1-4ADD-BD6A-1DB65DA7EEB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9220203"/>
      </p:ext>
    </p:extLst>
  </p:cSld>
  <p:clrMapOvr>
    <a:masterClrMapping/>
  </p:clrMapOvr>
  <p:transition spd="med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Light Gray" preserve="1" userDrawn="1">
  <p:cSld name="Title Light Gray">
    <p:bg>
      <p:bgPr>
        <a:solidFill>
          <a:srgbClr val="AFAFA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>
            <a:extLst>
              <a:ext uri="{FF2B5EF4-FFF2-40B4-BE49-F238E27FC236}">
                <a16:creationId xmlns="" xmlns:a16="http://schemas.microsoft.com/office/drawing/2014/main" id="{3757E27F-354C-4B9E-BFBC-351B268CC448}"/>
              </a:ext>
            </a:extLst>
          </p:cNvPr>
          <p:cNvCxnSpPr/>
          <p:nvPr userDrawn="1"/>
        </p:nvCxnSpPr>
        <p:spPr>
          <a:xfrm>
            <a:off x="609600" y="517525"/>
            <a:ext cx="10972800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10">
            <a:extLst>
              <a:ext uri="{FF2B5EF4-FFF2-40B4-BE49-F238E27FC236}">
                <a16:creationId xmlns="" xmlns:a16="http://schemas.microsoft.com/office/drawing/2014/main" id="{22042D78-228B-46CF-9740-DC4B88C13272}"/>
              </a:ext>
            </a:extLst>
          </p:cNvPr>
          <p:cNvPicPr>
            <a:picLocks/>
          </p:cNvPicPr>
          <p:nvPr userDrawn="1">
            <p:custDataLst>
              <p:tags r:id="rId1"/>
            </p:custDataLst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black">
          <a:xfrm>
            <a:off x="632884" y="3455988"/>
            <a:ext cx="2040467" cy="15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137285" y="1084888"/>
            <a:ext cx="7445115" cy="2615592"/>
          </a:xfrm>
        </p:spPr>
        <p:txBody>
          <a:bodyPr>
            <a:normAutofit/>
          </a:bodyPr>
          <a:lstStyle>
            <a:lvl1pPr algn="l">
              <a:lnSpc>
                <a:spcPts val="4500"/>
              </a:lnSpc>
              <a:defRPr sz="4000" spc="20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137286" y="3838563"/>
            <a:ext cx="7453425" cy="1468760"/>
          </a:xfrm>
        </p:spPr>
        <p:txBody>
          <a:bodyPr>
            <a:normAutofit/>
          </a:bodyPr>
          <a:lstStyle>
            <a:lvl1pPr marL="0" indent="0" algn="l">
              <a:lnSpc>
                <a:spcPts val="3200"/>
              </a:lnSpc>
              <a:spcBef>
                <a:spcPts val="0"/>
              </a:spcBef>
              <a:spcAft>
                <a:spcPts val="0"/>
              </a:spcAft>
              <a:buNone/>
              <a:defRPr sz="28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2"/>
          </p:nvPr>
        </p:nvSpPr>
        <p:spPr>
          <a:xfrm>
            <a:off x="4138627" y="198164"/>
            <a:ext cx="5125725" cy="180000"/>
          </a:xfrm>
        </p:spPr>
        <p:txBody>
          <a:bodyPr anchor="ctr">
            <a:noAutofit/>
          </a:bodyPr>
          <a:lstStyle>
            <a:lvl1pPr marL="0" indent="0">
              <a:buNone/>
              <a:defRPr sz="10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3">
            <a:extLst>
              <a:ext uri="{FF2B5EF4-FFF2-40B4-BE49-F238E27FC236}">
                <a16:creationId xmlns="" xmlns:a16="http://schemas.microsoft.com/office/drawing/2014/main" id="{197B6B29-CA09-4261-BF69-51A20D771E7F}"/>
              </a:ext>
            </a:extLst>
          </p:cNvPr>
          <p:cNvSpPr>
            <a:spLocks noGrp="1"/>
          </p:cNvSpPr>
          <p:nvPr>
            <p:ph type="dt" sz="half" idx="13"/>
          </p:nvPr>
        </p:nvSpPr>
        <p:spPr>
          <a:xfrm>
            <a:off x="9264651" y="198439"/>
            <a:ext cx="2317749" cy="179387"/>
          </a:xfrm>
        </p:spPr>
        <p:txBody>
          <a:bodyPr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01779352"/>
      </p:ext>
    </p:extLst>
  </p:cSld>
  <p:clrMapOvr>
    <a:masterClrMapping/>
  </p:clrMapOvr>
  <p:transition spd="med">
    <p:fade/>
  </p:transition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Purple B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3" hidden="1">
            <a:extLst>
              <a:ext uri="{FF2B5EF4-FFF2-40B4-BE49-F238E27FC236}">
                <a16:creationId xmlns="" xmlns:a16="http://schemas.microsoft.com/office/drawing/2014/main" id="{93F43ED6-7B9F-4F6A-85E2-E7B3F6EA8B4B}"/>
              </a:ext>
            </a:extLst>
          </p:cNvPr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738370085"/>
              </p:ext>
            </p:extLst>
          </p:nvPr>
        </p:nvGraphicFramePr>
        <p:xfrm>
          <a:off x="2118" y="1589"/>
          <a:ext cx="2116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9967" name="think-cell Slide" r:id="rId5" imgW="360" imgH="360" progId="TCLayout.ActiveDocument.1">
                  <p:embed/>
                </p:oleObj>
              </mc:Choice>
              <mc:Fallback>
                <p:oleObj name="think-cell Slide" r:id="rId5" imgW="360" imgH="360" progId="TCLayout.ActiveDocument.1">
                  <p:embed/>
                  <p:pic>
                    <p:nvPicPr>
                      <p:cNvPr id="76802" name="Object 3" hidden="1">
                        <a:extLst>
                          <a:ext uri="{FF2B5EF4-FFF2-40B4-BE49-F238E27FC236}">
                            <a16:creationId xmlns="" xmlns:a16="http://schemas.microsoft.com/office/drawing/2014/main" id="{D145B942-A4A0-4347-9520-0FB252A95DCB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18" y="1589"/>
                        <a:ext cx="2116" cy="15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6" hidden="1">
            <a:extLst>
              <a:ext uri="{FF2B5EF4-FFF2-40B4-BE49-F238E27FC236}">
                <a16:creationId xmlns="" xmlns:a16="http://schemas.microsoft.com/office/drawing/2014/main" id="{E7951B23-0E86-44AE-A9D0-98478D65B7F4}"/>
              </a:ext>
            </a:extLst>
          </p:cNvPr>
          <p:cNvSpPr/>
          <p:nvPr userDrawn="1">
            <p:custDataLst>
              <p:tags r:id="rId3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  <a:solidFill>
            <a:srgbClr val="4B4E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marL="0" lvl="0" indent="0" algn="ctr" eaLnBrk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sz="2400" b="0" i="0" baseline="0" dirty="0">
              <a:latin typeface="Georgia" panose="02040502050405020303" pitchFamily="18" charset="0"/>
              <a:ea typeface="+mj-ea"/>
              <a:cs typeface="+mj-cs"/>
              <a:sym typeface="Georgia" panose="02040502050405020303" pitchFamily="18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="" xmlns:a16="http://schemas.microsoft.com/office/drawing/2014/main" id="{8406FE17-5791-4080-A6EC-C29D1E810B71}"/>
              </a:ext>
            </a:extLst>
          </p:cNvPr>
          <p:cNvSpPr/>
          <p:nvPr/>
        </p:nvSpPr>
        <p:spPr>
          <a:xfrm>
            <a:off x="0" y="849314"/>
            <a:ext cx="12192000" cy="6008687"/>
          </a:xfrm>
          <a:prstGeom prst="rect">
            <a:avLst/>
          </a:prstGeom>
          <a:solidFill>
            <a:srgbClr val="E8E8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  <a:latin typeface="Georgia" panose="02040502050405020303" pitchFamily="18" charset="0"/>
            </a:endParaRPr>
          </a:p>
        </p:txBody>
      </p:sp>
      <p:pic>
        <p:nvPicPr>
          <p:cNvPr id="5" name="Picture 7">
            <a:extLst>
              <a:ext uri="{FF2B5EF4-FFF2-40B4-BE49-F238E27FC236}">
                <a16:creationId xmlns="" xmlns:a16="http://schemas.microsoft.com/office/drawing/2014/main" id="{3A040ABA-74C4-4A05-B5AC-97ACB7DC8617}"/>
              </a:ext>
            </a:extLst>
          </p:cNvPr>
          <p:cNvPicPr>
            <a:picLocks noChangeAspect="1"/>
          </p:cNvPicPr>
          <p:nvPr/>
        </p:nvPicPr>
        <p:blipFill>
          <a:blip r:embed="rId7">
            <a:lum bright="-10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9017" y="6411913"/>
            <a:ext cx="2233083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>
            <a:extLst>
              <a:ext uri="{FF2B5EF4-FFF2-40B4-BE49-F238E27FC236}">
                <a16:creationId xmlns="" xmlns:a16="http://schemas.microsoft.com/office/drawing/2014/main" id="{EC11CB58-5139-4BE3-B0B6-E11109CCC3FF}"/>
              </a:ext>
            </a:extLst>
          </p:cNvPr>
          <p:cNvSpPr/>
          <p:nvPr userDrawn="1"/>
        </p:nvSpPr>
        <p:spPr>
          <a:xfrm>
            <a:off x="0" y="0"/>
            <a:ext cx="457200" cy="850900"/>
          </a:xfrm>
          <a:prstGeom prst="rect">
            <a:avLst/>
          </a:prstGeom>
          <a:solidFill>
            <a:srgbClr val="6E27C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  <a:latin typeface="Georgia" panose="02040502050405020303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8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Footer Placeholder 1">
            <a:extLst>
              <a:ext uri="{FF2B5EF4-FFF2-40B4-BE49-F238E27FC236}">
                <a16:creationId xmlns="" xmlns:a16="http://schemas.microsoft.com/office/drawing/2014/main" id="{994B3F20-FAAD-4897-9042-5CBC582CE6E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94304" y="6303010"/>
            <a:ext cx="5803392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Confidential and Proprietary Information of Chubb Personal Risk Services. Do Not Distribute.</a:t>
            </a:r>
          </a:p>
        </p:txBody>
      </p:sp>
      <p:sp>
        <p:nvSpPr>
          <p:cNvPr id="10" name="Slide Number Placeholder 2">
            <a:extLst>
              <a:ext uri="{FF2B5EF4-FFF2-40B4-BE49-F238E27FC236}">
                <a16:creationId xmlns="" xmlns:a16="http://schemas.microsoft.com/office/drawing/2014/main" id="{D056BC14-557C-4B2E-99B8-02646A8FA1A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276711" y="6303011"/>
            <a:ext cx="649224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8D41D1-7DF1-4ADD-BD6A-1DB65DA7EEB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9571069"/>
      </p:ext>
    </p:extLst>
  </p:cSld>
  <p:clrMapOvr>
    <a:masterClrMapping/>
  </p:clrMapOvr>
  <p:transition spd="med">
    <p:fade/>
  </p:transition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="" xmlns:a16="http://schemas.microsoft.com/office/drawing/2014/main" id="{D40935A9-2ED4-4ED4-B751-88E462833FB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94304" y="6303010"/>
            <a:ext cx="5803392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Confidential and Proprietary Information of Chubb Personal Risk Services. Do Not Distribute.</a:t>
            </a:r>
          </a:p>
        </p:txBody>
      </p:sp>
      <p:sp>
        <p:nvSpPr>
          <p:cNvPr id="4" name="Slide Number Placeholder 2">
            <a:extLst>
              <a:ext uri="{FF2B5EF4-FFF2-40B4-BE49-F238E27FC236}">
                <a16:creationId xmlns="" xmlns:a16="http://schemas.microsoft.com/office/drawing/2014/main" id="{E636FBAA-26B2-4DD2-B5C6-9A9316B1173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276711" y="6303011"/>
            <a:ext cx="649224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8D41D1-7DF1-4ADD-BD6A-1DB65DA7EEB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4430719"/>
      </p:ext>
    </p:extLst>
  </p:cSld>
  <p:clrMapOvr>
    <a:masterClrMapping/>
  </p:clrMapOvr>
  <p:transition spd="med">
    <p:fade/>
  </p:transition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219200" y="1143005"/>
            <a:ext cx="9144000" cy="4297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0"/>
            <a:endParaRPr lang="en-US" dirty="0"/>
          </a:p>
        </p:txBody>
      </p:sp>
      <p:sp>
        <p:nvSpPr>
          <p:cNvPr id="5" name="Title Placeholder 1"/>
          <p:cNvSpPr>
            <a:spLocks noGrp="1"/>
          </p:cNvSpPr>
          <p:nvPr>
            <p:ph type="title"/>
          </p:nvPr>
        </p:nvSpPr>
        <p:spPr bwMode="auto">
          <a:xfrm>
            <a:off x="609600" y="5416550"/>
            <a:ext cx="1076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lvl="0"/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183707697"/>
      </p:ext>
    </p:extLst>
  </p:cSld>
  <p:clrMapOvr>
    <a:masterClrMapping/>
  </p:clrMapOvr>
  <p:transition spd="med">
    <p:fade/>
  </p:transition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336401864"/>
      </p:ext>
    </p:extLst>
  </p:cSld>
  <p:clrMapOvr>
    <a:masterClrMapping/>
  </p:clrMapOvr>
  <p:transition spd="med">
    <p:fade/>
  </p:transition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Turquoise" preserve="1" userDrawn="1">
  <p:cSld name="Title Turquois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>
            <a:extLst>
              <a:ext uri="{FF2B5EF4-FFF2-40B4-BE49-F238E27FC236}">
                <a16:creationId xmlns="" xmlns:a16="http://schemas.microsoft.com/office/drawing/2014/main" id="{7BE98E0F-C337-4213-9DDF-0F6312FE27DB}"/>
              </a:ext>
            </a:extLst>
          </p:cNvPr>
          <p:cNvCxnSpPr/>
          <p:nvPr userDrawn="1"/>
        </p:nvCxnSpPr>
        <p:spPr>
          <a:xfrm>
            <a:off x="609600" y="517525"/>
            <a:ext cx="10972800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10">
            <a:extLst>
              <a:ext uri="{FF2B5EF4-FFF2-40B4-BE49-F238E27FC236}">
                <a16:creationId xmlns="" xmlns:a16="http://schemas.microsoft.com/office/drawing/2014/main" id="{5555B636-1FBE-4E4D-8706-7EED003A80F2}"/>
              </a:ext>
            </a:extLst>
          </p:cNvPr>
          <p:cNvPicPr>
            <a:picLocks/>
          </p:cNvPicPr>
          <p:nvPr userDrawn="1">
            <p:custDataLst>
              <p:tags r:id="rId1"/>
            </p:custDataLst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black">
          <a:xfrm>
            <a:off x="632884" y="3455988"/>
            <a:ext cx="2040467" cy="15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137285" y="1084888"/>
            <a:ext cx="7445115" cy="2615592"/>
          </a:xfrm>
        </p:spPr>
        <p:txBody>
          <a:bodyPr>
            <a:normAutofit/>
          </a:bodyPr>
          <a:lstStyle>
            <a:lvl1pPr algn="l">
              <a:lnSpc>
                <a:spcPts val="4500"/>
              </a:lnSpc>
              <a:defRPr sz="4000" spc="20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137286" y="3838563"/>
            <a:ext cx="7453425" cy="1468760"/>
          </a:xfrm>
        </p:spPr>
        <p:txBody>
          <a:bodyPr>
            <a:normAutofit/>
          </a:bodyPr>
          <a:lstStyle>
            <a:lvl1pPr marL="0" indent="0" algn="l">
              <a:lnSpc>
                <a:spcPts val="3200"/>
              </a:lnSpc>
              <a:spcBef>
                <a:spcPts val="0"/>
              </a:spcBef>
              <a:spcAft>
                <a:spcPts val="0"/>
              </a:spcAft>
              <a:buNone/>
              <a:defRPr sz="28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2"/>
          </p:nvPr>
        </p:nvSpPr>
        <p:spPr>
          <a:xfrm>
            <a:off x="4138627" y="198164"/>
            <a:ext cx="5125725" cy="180000"/>
          </a:xfrm>
        </p:spPr>
        <p:txBody>
          <a:bodyPr anchor="ctr">
            <a:noAutofit/>
          </a:bodyPr>
          <a:lstStyle>
            <a:lvl1pPr marL="0" indent="0">
              <a:buNone/>
              <a:defRPr sz="10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Date Placeholder 3">
            <a:extLst>
              <a:ext uri="{FF2B5EF4-FFF2-40B4-BE49-F238E27FC236}">
                <a16:creationId xmlns="" xmlns:a16="http://schemas.microsoft.com/office/drawing/2014/main" id="{DEAC5DEC-8566-4C65-88CB-BF53D21A29D6}"/>
              </a:ext>
            </a:extLst>
          </p:cNvPr>
          <p:cNvSpPr>
            <a:spLocks noGrp="1"/>
          </p:cNvSpPr>
          <p:nvPr>
            <p:ph type="dt" sz="half" idx="13"/>
          </p:nvPr>
        </p:nvSpPr>
        <p:spPr>
          <a:xfrm>
            <a:off x="9264651" y="198439"/>
            <a:ext cx="2317749" cy="179387"/>
          </a:xfrm>
        </p:spPr>
        <p:txBody>
          <a:bodyPr anchor="ctr"/>
          <a:lstStyle>
            <a:lvl1pPr algn="r">
              <a:defRPr sz="1000">
                <a:solidFill>
                  <a:prstClr val="white"/>
                </a:solidFill>
              </a:defRPr>
            </a:lvl1pPr>
          </a:lstStyle>
          <a:p>
            <a:pPr>
              <a:defRPr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00571219"/>
      </p:ext>
    </p:extLst>
  </p:cSld>
  <p:clrMapOvr>
    <a:masterClrMapping/>
  </p:clrMapOvr>
  <p:transition spd="med">
    <p:fade/>
  </p:transition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Orange" preserve="1" userDrawn="1">
  <p:cSld name="Title Orange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>
            <a:extLst>
              <a:ext uri="{FF2B5EF4-FFF2-40B4-BE49-F238E27FC236}">
                <a16:creationId xmlns="" xmlns:a16="http://schemas.microsoft.com/office/drawing/2014/main" id="{D5EF399A-0BB1-4C86-A821-CE2F247B0CA2}"/>
              </a:ext>
            </a:extLst>
          </p:cNvPr>
          <p:cNvCxnSpPr/>
          <p:nvPr userDrawn="1"/>
        </p:nvCxnSpPr>
        <p:spPr>
          <a:xfrm>
            <a:off x="609600" y="517525"/>
            <a:ext cx="10972800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10">
            <a:extLst>
              <a:ext uri="{FF2B5EF4-FFF2-40B4-BE49-F238E27FC236}">
                <a16:creationId xmlns="" xmlns:a16="http://schemas.microsoft.com/office/drawing/2014/main" id="{80187F4A-BFED-49FD-B529-05FB644AC8FB}"/>
              </a:ext>
            </a:extLst>
          </p:cNvPr>
          <p:cNvPicPr>
            <a:picLocks/>
          </p:cNvPicPr>
          <p:nvPr userDrawn="1">
            <p:custDataLst>
              <p:tags r:id="rId1"/>
            </p:custDataLst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black">
          <a:xfrm>
            <a:off x="632884" y="3455988"/>
            <a:ext cx="2040467" cy="15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137285" y="1084888"/>
            <a:ext cx="7445115" cy="2615592"/>
          </a:xfrm>
        </p:spPr>
        <p:txBody>
          <a:bodyPr>
            <a:normAutofit/>
          </a:bodyPr>
          <a:lstStyle>
            <a:lvl1pPr algn="l">
              <a:lnSpc>
                <a:spcPts val="4500"/>
              </a:lnSpc>
              <a:defRPr sz="4000" spc="20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137286" y="3838563"/>
            <a:ext cx="7453425" cy="1468760"/>
          </a:xfrm>
        </p:spPr>
        <p:txBody>
          <a:bodyPr>
            <a:normAutofit/>
          </a:bodyPr>
          <a:lstStyle>
            <a:lvl1pPr marL="0" indent="0" algn="l">
              <a:lnSpc>
                <a:spcPts val="3200"/>
              </a:lnSpc>
              <a:spcBef>
                <a:spcPts val="0"/>
              </a:spcBef>
              <a:spcAft>
                <a:spcPts val="0"/>
              </a:spcAft>
              <a:buNone/>
              <a:defRPr sz="28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  <p:sp>
        <p:nvSpPr>
          <p:cNvPr id="8" name="Text Placeholder 5"/>
          <p:cNvSpPr>
            <a:spLocks noGrp="1"/>
          </p:cNvSpPr>
          <p:nvPr>
            <p:ph type="body" sz="quarter" idx="12"/>
          </p:nvPr>
        </p:nvSpPr>
        <p:spPr>
          <a:xfrm>
            <a:off x="4138627" y="198164"/>
            <a:ext cx="5125725" cy="180000"/>
          </a:xfrm>
        </p:spPr>
        <p:txBody>
          <a:bodyPr anchor="ctr">
            <a:noAutofit/>
          </a:bodyPr>
          <a:lstStyle>
            <a:lvl1pPr marL="0" indent="0">
              <a:buNone/>
              <a:defRPr sz="10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3">
            <a:extLst>
              <a:ext uri="{FF2B5EF4-FFF2-40B4-BE49-F238E27FC236}">
                <a16:creationId xmlns="" xmlns:a16="http://schemas.microsoft.com/office/drawing/2014/main" id="{C62E0656-BF52-4A46-ABFD-ADBAD30B2265}"/>
              </a:ext>
            </a:extLst>
          </p:cNvPr>
          <p:cNvSpPr>
            <a:spLocks noGrp="1"/>
          </p:cNvSpPr>
          <p:nvPr>
            <p:ph type="dt" sz="half" idx="13"/>
          </p:nvPr>
        </p:nvSpPr>
        <p:spPr>
          <a:xfrm>
            <a:off x="9264651" y="198439"/>
            <a:ext cx="2317749" cy="179387"/>
          </a:xfrm>
        </p:spPr>
        <p:txBody>
          <a:bodyPr/>
          <a:lstStyle>
            <a:lvl1pPr algn="r">
              <a:defRPr sz="1000">
                <a:solidFill>
                  <a:prstClr val="white"/>
                </a:solidFill>
              </a:defRPr>
            </a:lvl1pPr>
          </a:lstStyle>
          <a:p>
            <a:pPr>
              <a:defRPr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3855474"/>
      </p:ext>
    </p:extLst>
  </p:cSld>
  <p:clrMapOvr>
    <a:masterClrMapping/>
  </p:clrMapOvr>
  <p:transition spd="med">
    <p:fade/>
  </p:transition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Purple" preserve="1" userDrawn="1">
  <p:cSld name="Title Purple">
    <p:bg>
      <p:bgPr>
        <a:solidFill>
          <a:srgbClr val="6E27C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>
            <a:extLst>
              <a:ext uri="{FF2B5EF4-FFF2-40B4-BE49-F238E27FC236}">
                <a16:creationId xmlns="" xmlns:a16="http://schemas.microsoft.com/office/drawing/2014/main" id="{A35CD711-07DB-4A98-A646-69C5C0EB26E5}"/>
              </a:ext>
            </a:extLst>
          </p:cNvPr>
          <p:cNvCxnSpPr/>
          <p:nvPr userDrawn="1"/>
        </p:nvCxnSpPr>
        <p:spPr>
          <a:xfrm>
            <a:off x="609600" y="517525"/>
            <a:ext cx="10972800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10">
            <a:extLst>
              <a:ext uri="{FF2B5EF4-FFF2-40B4-BE49-F238E27FC236}">
                <a16:creationId xmlns="" xmlns:a16="http://schemas.microsoft.com/office/drawing/2014/main" id="{731EE352-AD44-49AE-8F8B-62BFD0621F04}"/>
              </a:ext>
            </a:extLst>
          </p:cNvPr>
          <p:cNvPicPr>
            <a:picLocks/>
          </p:cNvPicPr>
          <p:nvPr userDrawn="1">
            <p:custDataLst>
              <p:tags r:id="rId1"/>
            </p:custDataLst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black">
          <a:xfrm>
            <a:off x="632884" y="3455988"/>
            <a:ext cx="2040467" cy="15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137285" y="1084888"/>
            <a:ext cx="7445115" cy="2615592"/>
          </a:xfrm>
        </p:spPr>
        <p:txBody>
          <a:bodyPr>
            <a:normAutofit/>
          </a:bodyPr>
          <a:lstStyle>
            <a:lvl1pPr algn="l">
              <a:lnSpc>
                <a:spcPts val="4500"/>
              </a:lnSpc>
              <a:defRPr sz="4000" spc="20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137286" y="3838563"/>
            <a:ext cx="7453425" cy="1468760"/>
          </a:xfrm>
        </p:spPr>
        <p:txBody>
          <a:bodyPr>
            <a:normAutofit/>
          </a:bodyPr>
          <a:lstStyle>
            <a:lvl1pPr marL="0" indent="0" algn="l">
              <a:lnSpc>
                <a:spcPts val="3200"/>
              </a:lnSpc>
              <a:spcBef>
                <a:spcPts val="0"/>
              </a:spcBef>
              <a:spcAft>
                <a:spcPts val="0"/>
              </a:spcAft>
              <a:buNone/>
              <a:defRPr sz="28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  <p:sp>
        <p:nvSpPr>
          <p:cNvPr id="8" name="Text Placeholder 5"/>
          <p:cNvSpPr>
            <a:spLocks noGrp="1"/>
          </p:cNvSpPr>
          <p:nvPr>
            <p:ph type="body" sz="quarter" idx="12"/>
          </p:nvPr>
        </p:nvSpPr>
        <p:spPr>
          <a:xfrm>
            <a:off x="4138627" y="198164"/>
            <a:ext cx="5125725" cy="180000"/>
          </a:xfrm>
        </p:spPr>
        <p:txBody>
          <a:bodyPr anchor="ctr">
            <a:noAutofit/>
          </a:bodyPr>
          <a:lstStyle>
            <a:lvl1pPr marL="0" indent="0">
              <a:buNone/>
              <a:defRPr sz="10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3">
            <a:extLst>
              <a:ext uri="{FF2B5EF4-FFF2-40B4-BE49-F238E27FC236}">
                <a16:creationId xmlns="" xmlns:a16="http://schemas.microsoft.com/office/drawing/2014/main" id="{218FCCB0-C25B-432D-8B6A-86314DE45665}"/>
              </a:ext>
            </a:extLst>
          </p:cNvPr>
          <p:cNvSpPr>
            <a:spLocks noGrp="1"/>
          </p:cNvSpPr>
          <p:nvPr>
            <p:ph type="dt" sz="half" idx="13"/>
          </p:nvPr>
        </p:nvSpPr>
        <p:spPr>
          <a:xfrm>
            <a:off x="9264651" y="198439"/>
            <a:ext cx="2317749" cy="179387"/>
          </a:xfrm>
        </p:spPr>
        <p:txBody>
          <a:bodyPr/>
          <a:lstStyle>
            <a:lvl1pPr algn="r">
              <a:defRPr sz="1000">
                <a:solidFill>
                  <a:prstClr val="white"/>
                </a:solidFill>
              </a:defRPr>
            </a:lvl1pPr>
          </a:lstStyle>
          <a:p>
            <a:pPr>
              <a:defRPr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81732210"/>
      </p:ext>
    </p:extLst>
  </p:cSld>
  <p:clrMapOvr>
    <a:masterClrMapping/>
  </p:clrMapOvr>
  <p:transition spd="med">
    <p:fade/>
  </p:transition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Yellow" preserve="1" userDrawn="1">
  <p:cSld name="Title Yellow">
    <p:bg>
      <p:bgPr>
        <a:solidFill>
          <a:srgbClr val="FFB61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>
            <a:extLst>
              <a:ext uri="{FF2B5EF4-FFF2-40B4-BE49-F238E27FC236}">
                <a16:creationId xmlns="" xmlns:a16="http://schemas.microsoft.com/office/drawing/2014/main" id="{D382BEE7-C52E-42C4-B3B2-98FF7ECFA0A6}"/>
              </a:ext>
            </a:extLst>
          </p:cNvPr>
          <p:cNvCxnSpPr/>
          <p:nvPr userDrawn="1"/>
        </p:nvCxnSpPr>
        <p:spPr>
          <a:xfrm>
            <a:off x="609600" y="517525"/>
            <a:ext cx="10972800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10">
            <a:extLst>
              <a:ext uri="{FF2B5EF4-FFF2-40B4-BE49-F238E27FC236}">
                <a16:creationId xmlns="" xmlns:a16="http://schemas.microsoft.com/office/drawing/2014/main" id="{A5169B4A-BFDB-445F-9462-758F4C311EEB}"/>
              </a:ext>
            </a:extLst>
          </p:cNvPr>
          <p:cNvPicPr>
            <a:picLocks/>
          </p:cNvPicPr>
          <p:nvPr userDrawn="1">
            <p:custDataLst>
              <p:tags r:id="rId1"/>
            </p:custDataLst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black">
          <a:xfrm>
            <a:off x="632884" y="3455988"/>
            <a:ext cx="2040467" cy="15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137285" y="1084888"/>
            <a:ext cx="7445115" cy="2615592"/>
          </a:xfrm>
        </p:spPr>
        <p:txBody>
          <a:bodyPr>
            <a:normAutofit/>
          </a:bodyPr>
          <a:lstStyle>
            <a:lvl1pPr algn="l">
              <a:lnSpc>
                <a:spcPts val="4500"/>
              </a:lnSpc>
              <a:defRPr sz="4000" spc="20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137286" y="3838563"/>
            <a:ext cx="7453425" cy="1468760"/>
          </a:xfrm>
        </p:spPr>
        <p:txBody>
          <a:bodyPr>
            <a:normAutofit/>
          </a:bodyPr>
          <a:lstStyle>
            <a:lvl1pPr marL="0" indent="0" algn="l">
              <a:lnSpc>
                <a:spcPts val="3200"/>
              </a:lnSpc>
              <a:spcBef>
                <a:spcPts val="0"/>
              </a:spcBef>
              <a:spcAft>
                <a:spcPts val="0"/>
              </a:spcAft>
              <a:buNone/>
              <a:defRPr sz="28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  <p:sp>
        <p:nvSpPr>
          <p:cNvPr id="8" name="Text Placeholder 5"/>
          <p:cNvSpPr>
            <a:spLocks noGrp="1"/>
          </p:cNvSpPr>
          <p:nvPr>
            <p:ph type="body" sz="quarter" idx="12"/>
          </p:nvPr>
        </p:nvSpPr>
        <p:spPr>
          <a:xfrm>
            <a:off x="4138627" y="198164"/>
            <a:ext cx="5125725" cy="180000"/>
          </a:xfrm>
        </p:spPr>
        <p:txBody>
          <a:bodyPr anchor="ctr">
            <a:noAutofit/>
          </a:bodyPr>
          <a:lstStyle>
            <a:lvl1pPr marL="0" indent="0">
              <a:buNone/>
              <a:defRPr sz="10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3">
            <a:extLst>
              <a:ext uri="{FF2B5EF4-FFF2-40B4-BE49-F238E27FC236}">
                <a16:creationId xmlns="" xmlns:a16="http://schemas.microsoft.com/office/drawing/2014/main" id="{F4EECDAD-084C-4B56-A5D1-3F2B12679D2A}"/>
              </a:ext>
            </a:extLst>
          </p:cNvPr>
          <p:cNvSpPr>
            <a:spLocks noGrp="1"/>
          </p:cNvSpPr>
          <p:nvPr>
            <p:ph type="dt" sz="half" idx="13"/>
          </p:nvPr>
        </p:nvSpPr>
        <p:spPr>
          <a:xfrm>
            <a:off x="9264651" y="198439"/>
            <a:ext cx="2317749" cy="179387"/>
          </a:xfrm>
        </p:spPr>
        <p:txBody>
          <a:bodyPr/>
          <a:lstStyle>
            <a:lvl1pPr algn="r">
              <a:defRPr sz="1000">
                <a:solidFill>
                  <a:prstClr val="white"/>
                </a:solidFill>
              </a:defRPr>
            </a:lvl1pPr>
          </a:lstStyle>
          <a:p>
            <a:pPr>
              <a:defRPr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37142865"/>
      </p:ext>
    </p:extLst>
  </p:cSld>
  <p:clrMapOvr>
    <a:masterClrMapping/>
  </p:clrMapOvr>
  <p:transition spd="med">
    <p:fade/>
  </p:transition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Magenta" preserve="1" userDrawn="1">
  <p:cSld name="Title Magenta">
    <p:bg>
      <p:bgPr>
        <a:solidFill>
          <a:srgbClr val="FF019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>
            <a:extLst>
              <a:ext uri="{FF2B5EF4-FFF2-40B4-BE49-F238E27FC236}">
                <a16:creationId xmlns="" xmlns:a16="http://schemas.microsoft.com/office/drawing/2014/main" id="{E324D519-1CBE-44AC-948E-121A44DC3058}"/>
              </a:ext>
            </a:extLst>
          </p:cNvPr>
          <p:cNvCxnSpPr/>
          <p:nvPr userDrawn="1"/>
        </p:nvCxnSpPr>
        <p:spPr>
          <a:xfrm>
            <a:off x="609600" y="517525"/>
            <a:ext cx="10972800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10">
            <a:extLst>
              <a:ext uri="{FF2B5EF4-FFF2-40B4-BE49-F238E27FC236}">
                <a16:creationId xmlns="" xmlns:a16="http://schemas.microsoft.com/office/drawing/2014/main" id="{9BEA1AE4-9AB3-43DD-81E2-7E77FC2D6D19}"/>
              </a:ext>
            </a:extLst>
          </p:cNvPr>
          <p:cNvPicPr>
            <a:picLocks/>
          </p:cNvPicPr>
          <p:nvPr userDrawn="1">
            <p:custDataLst>
              <p:tags r:id="rId1"/>
            </p:custDataLst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black">
          <a:xfrm>
            <a:off x="632884" y="3455988"/>
            <a:ext cx="2040467" cy="15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137285" y="1084888"/>
            <a:ext cx="7445115" cy="2615592"/>
          </a:xfrm>
        </p:spPr>
        <p:txBody>
          <a:bodyPr>
            <a:normAutofit/>
          </a:bodyPr>
          <a:lstStyle>
            <a:lvl1pPr algn="l">
              <a:lnSpc>
                <a:spcPts val="4500"/>
              </a:lnSpc>
              <a:defRPr sz="4000" spc="20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137286" y="3838563"/>
            <a:ext cx="7453425" cy="1468760"/>
          </a:xfrm>
        </p:spPr>
        <p:txBody>
          <a:bodyPr>
            <a:normAutofit/>
          </a:bodyPr>
          <a:lstStyle>
            <a:lvl1pPr marL="0" indent="0" algn="l">
              <a:lnSpc>
                <a:spcPts val="3200"/>
              </a:lnSpc>
              <a:spcBef>
                <a:spcPts val="0"/>
              </a:spcBef>
              <a:spcAft>
                <a:spcPts val="0"/>
              </a:spcAft>
              <a:buNone/>
              <a:defRPr sz="28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  <p:sp>
        <p:nvSpPr>
          <p:cNvPr id="8" name="Text Placeholder 5"/>
          <p:cNvSpPr>
            <a:spLocks noGrp="1"/>
          </p:cNvSpPr>
          <p:nvPr>
            <p:ph type="body" sz="quarter" idx="12"/>
          </p:nvPr>
        </p:nvSpPr>
        <p:spPr>
          <a:xfrm>
            <a:off x="4138627" y="198164"/>
            <a:ext cx="5125725" cy="180000"/>
          </a:xfrm>
        </p:spPr>
        <p:txBody>
          <a:bodyPr anchor="ctr">
            <a:noAutofit/>
          </a:bodyPr>
          <a:lstStyle>
            <a:lvl1pPr marL="0" indent="0">
              <a:buNone/>
              <a:defRPr sz="10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3">
            <a:extLst>
              <a:ext uri="{FF2B5EF4-FFF2-40B4-BE49-F238E27FC236}">
                <a16:creationId xmlns="" xmlns:a16="http://schemas.microsoft.com/office/drawing/2014/main" id="{9C8606CB-736D-4251-898B-6921A6ECF045}"/>
              </a:ext>
            </a:extLst>
          </p:cNvPr>
          <p:cNvSpPr>
            <a:spLocks noGrp="1"/>
          </p:cNvSpPr>
          <p:nvPr>
            <p:ph type="dt" sz="half" idx="13"/>
          </p:nvPr>
        </p:nvSpPr>
        <p:spPr>
          <a:xfrm>
            <a:off x="9264651" y="198439"/>
            <a:ext cx="2317749" cy="179387"/>
          </a:xfrm>
        </p:spPr>
        <p:txBody>
          <a:bodyPr/>
          <a:lstStyle>
            <a:lvl1pPr algn="r">
              <a:defRPr sz="1000">
                <a:solidFill>
                  <a:prstClr val="white"/>
                </a:solidFill>
              </a:defRPr>
            </a:lvl1pPr>
          </a:lstStyle>
          <a:p>
            <a:pPr>
              <a:defRPr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05978873"/>
      </p:ext>
    </p:extLst>
  </p:cSld>
  <p:clrMapOvr>
    <a:masterClrMapping/>
  </p:clrMapOvr>
  <p:transition spd="med">
    <p:fade/>
  </p:transition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Dark Blue" preserve="1" userDrawn="1">
  <p:cSld name="Title Dark Blue">
    <p:bg>
      <p:bgPr>
        <a:solidFill>
          <a:srgbClr val="150F9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>
            <a:extLst>
              <a:ext uri="{FF2B5EF4-FFF2-40B4-BE49-F238E27FC236}">
                <a16:creationId xmlns="" xmlns:a16="http://schemas.microsoft.com/office/drawing/2014/main" id="{8291327B-4120-42AA-A56E-F78C5A3D3974}"/>
              </a:ext>
            </a:extLst>
          </p:cNvPr>
          <p:cNvCxnSpPr/>
          <p:nvPr userDrawn="1"/>
        </p:nvCxnSpPr>
        <p:spPr>
          <a:xfrm>
            <a:off x="609600" y="517525"/>
            <a:ext cx="10972800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10">
            <a:extLst>
              <a:ext uri="{FF2B5EF4-FFF2-40B4-BE49-F238E27FC236}">
                <a16:creationId xmlns="" xmlns:a16="http://schemas.microsoft.com/office/drawing/2014/main" id="{C76153AD-A429-421D-9A09-E4DBF1ECF42A}"/>
              </a:ext>
            </a:extLst>
          </p:cNvPr>
          <p:cNvPicPr>
            <a:picLocks/>
          </p:cNvPicPr>
          <p:nvPr userDrawn="1">
            <p:custDataLst>
              <p:tags r:id="rId1"/>
            </p:custDataLst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black">
          <a:xfrm>
            <a:off x="632884" y="3455988"/>
            <a:ext cx="2040467" cy="15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137285" y="1084888"/>
            <a:ext cx="7445115" cy="2615592"/>
          </a:xfrm>
        </p:spPr>
        <p:txBody>
          <a:bodyPr>
            <a:normAutofit/>
          </a:bodyPr>
          <a:lstStyle>
            <a:lvl1pPr algn="l">
              <a:lnSpc>
                <a:spcPts val="4500"/>
              </a:lnSpc>
              <a:defRPr sz="4000" spc="20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137286" y="3838563"/>
            <a:ext cx="7453425" cy="1468760"/>
          </a:xfrm>
        </p:spPr>
        <p:txBody>
          <a:bodyPr>
            <a:normAutofit/>
          </a:bodyPr>
          <a:lstStyle>
            <a:lvl1pPr marL="0" indent="0" algn="l">
              <a:lnSpc>
                <a:spcPts val="3200"/>
              </a:lnSpc>
              <a:spcBef>
                <a:spcPts val="0"/>
              </a:spcBef>
              <a:spcAft>
                <a:spcPts val="0"/>
              </a:spcAft>
              <a:buNone/>
              <a:defRPr sz="28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  <p:sp>
        <p:nvSpPr>
          <p:cNvPr id="8" name="Text Placeholder 5"/>
          <p:cNvSpPr>
            <a:spLocks noGrp="1"/>
          </p:cNvSpPr>
          <p:nvPr>
            <p:ph type="body" sz="quarter" idx="12"/>
          </p:nvPr>
        </p:nvSpPr>
        <p:spPr>
          <a:xfrm>
            <a:off x="4138627" y="198164"/>
            <a:ext cx="5125725" cy="180000"/>
          </a:xfrm>
        </p:spPr>
        <p:txBody>
          <a:bodyPr anchor="ctr">
            <a:noAutofit/>
          </a:bodyPr>
          <a:lstStyle>
            <a:lvl1pPr marL="0" indent="0">
              <a:buNone/>
              <a:defRPr sz="10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3">
            <a:extLst>
              <a:ext uri="{FF2B5EF4-FFF2-40B4-BE49-F238E27FC236}">
                <a16:creationId xmlns="" xmlns:a16="http://schemas.microsoft.com/office/drawing/2014/main" id="{C817C109-2015-4CDC-BEE6-EA4166B11C76}"/>
              </a:ext>
            </a:extLst>
          </p:cNvPr>
          <p:cNvSpPr>
            <a:spLocks noGrp="1"/>
          </p:cNvSpPr>
          <p:nvPr>
            <p:ph type="dt" sz="half" idx="13"/>
          </p:nvPr>
        </p:nvSpPr>
        <p:spPr>
          <a:xfrm>
            <a:off x="9264651" y="198439"/>
            <a:ext cx="2317749" cy="179387"/>
          </a:xfrm>
        </p:spPr>
        <p:txBody>
          <a:bodyPr/>
          <a:lstStyle>
            <a:lvl1pPr algn="r">
              <a:defRPr sz="1000">
                <a:solidFill>
                  <a:prstClr val="white"/>
                </a:solidFill>
              </a:defRPr>
            </a:lvl1pPr>
          </a:lstStyle>
          <a:p>
            <a:pPr>
              <a:defRPr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63877072"/>
      </p:ext>
    </p:extLst>
  </p:cSld>
  <p:clrMapOvr>
    <a:masterClrMapping/>
  </p:clrMapOvr>
  <p:transition spd="med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Green" preserve="1" userDrawn="1">
  <p:cSld name="Title Green">
    <p:bg>
      <p:bgPr>
        <a:solidFill>
          <a:srgbClr val="7ACB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>
            <a:extLst>
              <a:ext uri="{FF2B5EF4-FFF2-40B4-BE49-F238E27FC236}">
                <a16:creationId xmlns="" xmlns:a16="http://schemas.microsoft.com/office/drawing/2014/main" id="{14537D99-1E17-4542-ACB2-D256722DF50F}"/>
              </a:ext>
            </a:extLst>
          </p:cNvPr>
          <p:cNvCxnSpPr/>
          <p:nvPr userDrawn="1"/>
        </p:nvCxnSpPr>
        <p:spPr>
          <a:xfrm>
            <a:off x="609600" y="517525"/>
            <a:ext cx="10972800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10">
            <a:extLst>
              <a:ext uri="{FF2B5EF4-FFF2-40B4-BE49-F238E27FC236}">
                <a16:creationId xmlns="" xmlns:a16="http://schemas.microsoft.com/office/drawing/2014/main" id="{A3480102-5F97-4000-BD5F-BD10488C0B7E}"/>
              </a:ext>
            </a:extLst>
          </p:cNvPr>
          <p:cNvPicPr>
            <a:picLocks/>
          </p:cNvPicPr>
          <p:nvPr userDrawn="1">
            <p:custDataLst>
              <p:tags r:id="rId1"/>
            </p:custDataLst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black">
          <a:xfrm>
            <a:off x="632884" y="3455988"/>
            <a:ext cx="2040467" cy="15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137285" y="1084888"/>
            <a:ext cx="7445115" cy="2615592"/>
          </a:xfrm>
        </p:spPr>
        <p:txBody>
          <a:bodyPr>
            <a:normAutofit/>
          </a:bodyPr>
          <a:lstStyle>
            <a:lvl1pPr algn="l">
              <a:lnSpc>
                <a:spcPts val="4500"/>
              </a:lnSpc>
              <a:defRPr sz="4000" spc="20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137286" y="3838563"/>
            <a:ext cx="7453425" cy="1468760"/>
          </a:xfrm>
        </p:spPr>
        <p:txBody>
          <a:bodyPr>
            <a:normAutofit/>
          </a:bodyPr>
          <a:lstStyle>
            <a:lvl1pPr marL="0" indent="0" algn="l">
              <a:lnSpc>
                <a:spcPts val="3200"/>
              </a:lnSpc>
              <a:spcBef>
                <a:spcPts val="0"/>
              </a:spcBef>
              <a:spcAft>
                <a:spcPts val="0"/>
              </a:spcAft>
              <a:buNone/>
              <a:defRPr sz="28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2"/>
          </p:nvPr>
        </p:nvSpPr>
        <p:spPr>
          <a:xfrm>
            <a:off x="4138627" y="198164"/>
            <a:ext cx="5125725" cy="180000"/>
          </a:xfrm>
        </p:spPr>
        <p:txBody>
          <a:bodyPr anchor="ctr">
            <a:noAutofit/>
          </a:bodyPr>
          <a:lstStyle>
            <a:lvl1pPr marL="0" indent="0">
              <a:buNone/>
              <a:defRPr sz="10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3">
            <a:extLst>
              <a:ext uri="{FF2B5EF4-FFF2-40B4-BE49-F238E27FC236}">
                <a16:creationId xmlns="" xmlns:a16="http://schemas.microsoft.com/office/drawing/2014/main" id="{92BA28D3-664E-4E40-9A64-4E6433F0008F}"/>
              </a:ext>
            </a:extLst>
          </p:cNvPr>
          <p:cNvSpPr>
            <a:spLocks noGrp="1"/>
          </p:cNvSpPr>
          <p:nvPr>
            <p:ph type="dt" sz="half" idx="13"/>
          </p:nvPr>
        </p:nvSpPr>
        <p:spPr>
          <a:xfrm>
            <a:off x="9264651" y="198439"/>
            <a:ext cx="2317749" cy="179387"/>
          </a:xfrm>
        </p:spPr>
        <p:txBody>
          <a:bodyPr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66298207"/>
      </p:ext>
    </p:extLst>
  </p:cSld>
  <p:clrMapOvr>
    <a:masterClrMapping/>
  </p:clrMapOvr>
  <p:transition spd="med">
    <p:fade/>
  </p:transition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Red" preserve="1" userDrawn="1">
  <p:cSld name="Title Red">
    <p:bg>
      <p:bgPr>
        <a:solidFill>
          <a:srgbClr val="F1352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>
            <a:extLst>
              <a:ext uri="{FF2B5EF4-FFF2-40B4-BE49-F238E27FC236}">
                <a16:creationId xmlns="" xmlns:a16="http://schemas.microsoft.com/office/drawing/2014/main" id="{5B8F4A7B-BF06-4689-9F04-2F190ED7F595}"/>
              </a:ext>
            </a:extLst>
          </p:cNvPr>
          <p:cNvCxnSpPr/>
          <p:nvPr userDrawn="1"/>
        </p:nvCxnSpPr>
        <p:spPr>
          <a:xfrm>
            <a:off x="609600" y="517525"/>
            <a:ext cx="10972800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10">
            <a:extLst>
              <a:ext uri="{FF2B5EF4-FFF2-40B4-BE49-F238E27FC236}">
                <a16:creationId xmlns="" xmlns:a16="http://schemas.microsoft.com/office/drawing/2014/main" id="{A7EDDE59-A188-4A64-94CE-00B86466C1AB}"/>
              </a:ext>
            </a:extLst>
          </p:cNvPr>
          <p:cNvPicPr>
            <a:picLocks/>
          </p:cNvPicPr>
          <p:nvPr userDrawn="1">
            <p:custDataLst>
              <p:tags r:id="rId1"/>
            </p:custDataLst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black">
          <a:xfrm>
            <a:off x="632884" y="3455988"/>
            <a:ext cx="2040467" cy="15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137285" y="1084888"/>
            <a:ext cx="7445115" cy="2615592"/>
          </a:xfrm>
        </p:spPr>
        <p:txBody>
          <a:bodyPr>
            <a:normAutofit/>
          </a:bodyPr>
          <a:lstStyle>
            <a:lvl1pPr algn="l">
              <a:lnSpc>
                <a:spcPts val="4500"/>
              </a:lnSpc>
              <a:defRPr sz="4000" spc="20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137286" y="3838563"/>
            <a:ext cx="7453425" cy="1468760"/>
          </a:xfrm>
        </p:spPr>
        <p:txBody>
          <a:bodyPr>
            <a:normAutofit/>
          </a:bodyPr>
          <a:lstStyle>
            <a:lvl1pPr marL="0" indent="0" algn="l">
              <a:lnSpc>
                <a:spcPts val="3200"/>
              </a:lnSpc>
              <a:spcBef>
                <a:spcPts val="0"/>
              </a:spcBef>
              <a:spcAft>
                <a:spcPts val="0"/>
              </a:spcAft>
              <a:buNone/>
              <a:defRPr sz="28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  <p:sp>
        <p:nvSpPr>
          <p:cNvPr id="8" name="Text Placeholder 5"/>
          <p:cNvSpPr>
            <a:spLocks noGrp="1"/>
          </p:cNvSpPr>
          <p:nvPr>
            <p:ph type="body" sz="quarter" idx="12"/>
          </p:nvPr>
        </p:nvSpPr>
        <p:spPr>
          <a:xfrm>
            <a:off x="4138627" y="198164"/>
            <a:ext cx="5125725" cy="180000"/>
          </a:xfrm>
        </p:spPr>
        <p:txBody>
          <a:bodyPr anchor="ctr">
            <a:noAutofit/>
          </a:bodyPr>
          <a:lstStyle>
            <a:lvl1pPr marL="0" indent="0">
              <a:buNone/>
              <a:defRPr sz="10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3">
            <a:extLst>
              <a:ext uri="{FF2B5EF4-FFF2-40B4-BE49-F238E27FC236}">
                <a16:creationId xmlns="" xmlns:a16="http://schemas.microsoft.com/office/drawing/2014/main" id="{A0B90284-9BBC-4AC8-9807-489C68D855F5}"/>
              </a:ext>
            </a:extLst>
          </p:cNvPr>
          <p:cNvSpPr>
            <a:spLocks noGrp="1"/>
          </p:cNvSpPr>
          <p:nvPr>
            <p:ph type="dt" sz="half" idx="13"/>
          </p:nvPr>
        </p:nvSpPr>
        <p:spPr>
          <a:xfrm>
            <a:off x="9264651" y="198439"/>
            <a:ext cx="2317749" cy="179387"/>
          </a:xfrm>
        </p:spPr>
        <p:txBody>
          <a:bodyPr/>
          <a:lstStyle>
            <a:lvl1pPr algn="r">
              <a:defRPr sz="1000">
                <a:solidFill>
                  <a:prstClr val="white"/>
                </a:solidFill>
              </a:defRPr>
            </a:lvl1pPr>
          </a:lstStyle>
          <a:p>
            <a:pPr>
              <a:defRPr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57836189"/>
      </p:ext>
    </p:extLst>
  </p:cSld>
  <p:clrMapOvr>
    <a:masterClrMapping/>
  </p:clrMapOvr>
  <p:transition spd="med">
    <p:fade/>
  </p:transition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Light Gray" preserve="1" userDrawn="1">
  <p:cSld name="Title Light Gray">
    <p:bg>
      <p:bgPr>
        <a:solidFill>
          <a:srgbClr val="AFAFA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>
            <a:extLst>
              <a:ext uri="{FF2B5EF4-FFF2-40B4-BE49-F238E27FC236}">
                <a16:creationId xmlns="" xmlns:a16="http://schemas.microsoft.com/office/drawing/2014/main" id="{190E3882-4DE2-490D-9981-7F82E8B4DE6D}"/>
              </a:ext>
            </a:extLst>
          </p:cNvPr>
          <p:cNvCxnSpPr/>
          <p:nvPr userDrawn="1"/>
        </p:nvCxnSpPr>
        <p:spPr>
          <a:xfrm>
            <a:off x="609600" y="517525"/>
            <a:ext cx="10972800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10">
            <a:extLst>
              <a:ext uri="{FF2B5EF4-FFF2-40B4-BE49-F238E27FC236}">
                <a16:creationId xmlns="" xmlns:a16="http://schemas.microsoft.com/office/drawing/2014/main" id="{4E6E3CF6-6A48-4F14-BED1-7F6C1F948D5D}"/>
              </a:ext>
            </a:extLst>
          </p:cNvPr>
          <p:cNvPicPr>
            <a:picLocks/>
          </p:cNvPicPr>
          <p:nvPr userDrawn="1">
            <p:custDataLst>
              <p:tags r:id="rId1"/>
            </p:custDataLst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black">
          <a:xfrm>
            <a:off x="632884" y="3455988"/>
            <a:ext cx="2040467" cy="15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137285" y="1084888"/>
            <a:ext cx="7445115" cy="2615592"/>
          </a:xfrm>
        </p:spPr>
        <p:txBody>
          <a:bodyPr>
            <a:normAutofit/>
          </a:bodyPr>
          <a:lstStyle>
            <a:lvl1pPr algn="l">
              <a:lnSpc>
                <a:spcPts val="4500"/>
              </a:lnSpc>
              <a:defRPr sz="4000" spc="20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137286" y="3838563"/>
            <a:ext cx="7453425" cy="1468760"/>
          </a:xfrm>
        </p:spPr>
        <p:txBody>
          <a:bodyPr>
            <a:normAutofit/>
          </a:bodyPr>
          <a:lstStyle>
            <a:lvl1pPr marL="0" indent="0" algn="l">
              <a:lnSpc>
                <a:spcPts val="3200"/>
              </a:lnSpc>
              <a:spcBef>
                <a:spcPts val="0"/>
              </a:spcBef>
              <a:spcAft>
                <a:spcPts val="0"/>
              </a:spcAft>
              <a:buNone/>
              <a:defRPr sz="28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2"/>
          </p:nvPr>
        </p:nvSpPr>
        <p:spPr>
          <a:xfrm>
            <a:off x="4138627" y="198164"/>
            <a:ext cx="5125725" cy="180000"/>
          </a:xfrm>
        </p:spPr>
        <p:txBody>
          <a:bodyPr anchor="ctr">
            <a:noAutofit/>
          </a:bodyPr>
          <a:lstStyle>
            <a:lvl1pPr marL="0" indent="0">
              <a:buNone/>
              <a:defRPr sz="10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3">
            <a:extLst>
              <a:ext uri="{FF2B5EF4-FFF2-40B4-BE49-F238E27FC236}">
                <a16:creationId xmlns="" xmlns:a16="http://schemas.microsoft.com/office/drawing/2014/main" id="{A2851496-B078-4C35-B9D5-E93792097EBF}"/>
              </a:ext>
            </a:extLst>
          </p:cNvPr>
          <p:cNvSpPr>
            <a:spLocks noGrp="1"/>
          </p:cNvSpPr>
          <p:nvPr>
            <p:ph type="dt" sz="half" idx="13"/>
          </p:nvPr>
        </p:nvSpPr>
        <p:spPr>
          <a:xfrm>
            <a:off x="9264651" y="198439"/>
            <a:ext cx="2317749" cy="179387"/>
          </a:xfrm>
        </p:spPr>
        <p:txBody>
          <a:bodyPr/>
          <a:lstStyle>
            <a:lvl1pPr algn="r">
              <a:defRPr sz="1000">
                <a:solidFill>
                  <a:prstClr val="white"/>
                </a:solidFill>
              </a:defRPr>
            </a:lvl1pPr>
          </a:lstStyle>
          <a:p>
            <a:pPr>
              <a:defRPr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38893407"/>
      </p:ext>
    </p:extLst>
  </p:cSld>
  <p:clrMapOvr>
    <a:masterClrMapping/>
  </p:clrMapOvr>
  <p:transition spd="med">
    <p:fade/>
  </p:transition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Green" preserve="1" userDrawn="1">
  <p:cSld name="Title Green">
    <p:bg>
      <p:bgPr>
        <a:solidFill>
          <a:srgbClr val="7ACB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>
            <a:extLst>
              <a:ext uri="{FF2B5EF4-FFF2-40B4-BE49-F238E27FC236}">
                <a16:creationId xmlns="" xmlns:a16="http://schemas.microsoft.com/office/drawing/2014/main" id="{74279443-4EAD-4741-9762-E7CE54434696}"/>
              </a:ext>
            </a:extLst>
          </p:cNvPr>
          <p:cNvCxnSpPr/>
          <p:nvPr userDrawn="1"/>
        </p:nvCxnSpPr>
        <p:spPr>
          <a:xfrm>
            <a:off x="609600" y="517525"/>
            <a:ext cx="10972800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10">
            <a:extLst>
              <a:ext uri="{FF2B5EF4-FFF2-40B4-BE49-F238E27FC236}">
                <a16:creationId xmlns="" xmlns:a16="http://schemas.microsoft.com/office/drawing/2014/main" id="{1F2DF4D1-6C23-492D-9385-D2182AAC6C46}"/>
              </a:ext>
            </a:extLst>
          </p:cNvPr>
          <p:cNvPicPr>
            <a:picLocks/>
          </p:cNvPicPr>
          <p:nvPr userDrawn="1">
            <p:custDataLst>
              <p:tags r:id="rId1"/>
            </p:custDataLst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black">
          <a:xfrm>
            <a:off x="632884" y="3455988"/>
            <a:ext cx="2040467" cy="15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137285" y="1084888"/>
            <a:ext cx="7445115" cy="2615592"/>
          </a:xfrm>
        </p:spPr>
        <p:txBody>
          <a:bodyPr>
            <a:normAutofit/>
          </a:bodyPr>
          <a:lstStyle>
            <a:lvl1pPr algn="l">
              <a:lnSpc>
                <a:spcPts val="4500"/>
              </a:lnSpc>
              <a:defRPr sz="4000" spc="20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137286" y="3838563"/>
            <a:ext cx="7453425" cy="1468760"/>
          </a:xfrm>
        </p:spPr>
        <p:txBody>
          <a:bodyPr>
            <a:normAutofit/>
          </a:bodyPr>
          <a:lstStyle>
            <a:lvl1pPr marL="0" indent="0" algn="l">
              <a:lnSpc>
                <a:spcPts val="3200"/>
              </a:lnSpc>
              <a:spcBef>
                <a:spcPts val="0"/>
              </a:spcBef>
              <a:spcAft>
                <a:spcPts val="0"/>
              </a:spcAft>
              <a:buNone/>
              <a:defRPr sz="28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2"/>
          </p:nvPr>
        </p:nvSpPr>
        <p:spPr>
          <a:xfrm>
            <a:off x="4138627" y="198164"/>
            <a:ext cx="5125725" cy="180000"/>
          </a:xfrm>
        </p:spPr>
        <p:txBody>
          <a:bodyPr anchor="ctr">
            <a:noAutofit/>
          </a:bodyPr>
          <a:lstStyle>
            <a:lvl1pPr marL="0" indent="0">
              <a:buNone/>
              <a:defRPr sz="10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3">
            <a:extLst>
              <a:ext uri="{FF2B5EF4-FFF2-40B4-BE49-F238E27FC236}">
                <a16:creationId xmlns="" xmlns:a16="http://schemas.microsoft.com/office/drawing/2014/main" id="{A3CE0FB5-A34C-4794-A65D-8AF6026EAF1A}"/>
              </a:ext>
            </a:extLst>
          </p:cNvPr>
          <p:cNvSpPr>
            <a:spLocks noGrp="1"/>
          </p:cNvSpPr>
          <p:nvPr>
            <p:ph type="dt" sz="half" idx="13"/>
          </p:nvPr>
        </p:nvSpPr>
        <p:spPr>
          <a:xfrm>
            <a:off x="9264651" y="198439"/>
            <a:ext cx="2317749" cy="179387"/>
          </a:xfrm>
        </p:spPr>
        <p:txBody>
          <a:bodyPr/>
          <a:lstStyle>
            <a:lvl1pPr algn="r">
              <a:defRPr sz="1000">
                <a:solidFill>
                  <a:prstClr val="white"/>
                </a:solidFill>
              </a:defRPr>
            </a:lvl1pPr>
          </a:lstStyle>
          <a:p>
            <a:pPr>
              <a:defRPr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17105142"/>
      </p:ext>
    </p:extLst>
  </p:cSld>
  <p:clrMapOvr>
    <a:masterClrMapping/>
  </p:clrMapOvr>
  <p:transition spd="med">
    <p:fade/>
  </p:transition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and Content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1" hidden="1">
            <a:extLst>
              <a:ext uri="{FF2B5EF4-FFF2-40B4-BE49-F238E27FC236}">
                <a16:creationId xmlns="" xmlns:a16="http://schemas.microsoft.com/office/drawing/2014/main" id="{6247DECA-D54B-4265-B201-8FA1BD875639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2"/>
            </p:custDataLst>
          </p:nvPr>
        </p:nvGraphicFramePr>
        <p:xfrm>
          <a:off x="2118" y="1589"/>
          <a:ext cx="2116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8393" name="think-cell Slide" r:id="rId6" imgW="360" imgH="360" progId="TCLayout.ActiveDocument.1">
                  <p:embed/>
                </p:oleObj>
              </mc:Choice>
              <mc:Fallback>
                <p:oleObj name="think-cell Slide" r:id="rId6" imgW="360" imgH="360" progId="TCLayout.ActiveDocument.1">
                  <p:embed/>
                  <p:pic>
                    <p:nvPicPr>
                      <p:cNvPr id="87042" name="Object 1" hidden="1">
                        <a:extLst>
                          <a:ext uri="{FF2B5EF4-FFF2-40B4-BE49-F238E27FC236}">
                            <a16:creationId xmlns="" xmlns:a16="http://schemas.microsoft.com/office/drawing/2014/main" id="{2541925E-185C-4EF3-B0D0-73824BEA2A46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18" y="1589"/>
                        <a:ext cx="2116" cy="15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5" name="Straight Connector 4">
            <a:extLst>
              <a:ext uri="{FF2B5EF4-FFF2-40B4-BE49-F238E27FC236}">
                <a16:creationId xmlns="" xmlns:a16="http://schemas.microsoft.com/office/drawing/2014/main" id="{395D5F0D-5A7E-4831-A939-C820886364B9}"/>
              </a:ext>
            </a:extLst>
          </p:cNvPr>
          <p:cNvCxnSpPr/>
          <p:nvPr/>
        </p:nvCxnSpPr>
        <p:spPr>
          <a:xfrm>
            <a:off x="624418" y="517525"/>
            <a:ext cx="10957983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3">
            <a:extLst>
              <a:ext uri="{FF2B5EF4-FFF2-40B4-BE49-F238E27FC236}">
                <a16:creationId xmlns="" xmlns:a16="http://schemas.microsoft.com/office/drawing/2014/main" id="{B6DE64C4-5582-4910-AC3C-D076BFD5467C}"/>
              </a:ext>
            </a:extLst>
          </p:cNvPr>
          <p:cNvPicPr>
            <a:picLocks/>
          </p:cNvPicPr>
          <p:nvPr>
            <p:custDataLst>
              <p:tags r:id="rId3"/>
            </p:custDataLst>
          </p:nvPr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5001" y="6453189"/>
            <a:ext cx="1672167" cy="130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7" name="Object 9" hidden="1">
            <a:extLst>
              <a:ext uri="{FF2B5EF4-FFF2-40B4-BE49-F238E27FC236}">
                <a16:creationId xmlns="" xmlns:a16="http://schemas.microsoft.com/office/drawing/2014/main" id="{88434C88-C8AD-452F-A296-A0D59DE008E5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4"/>
            </p:custDataLst>
          </p:nvPr>
        </p:nvGraphicFramePr>
        <p:xfrm>
          <a:off x="2118" y="1589"/>
          <a:ext cx="2116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8394" name="think-cell Slide" r:id="rId9" imgW="360" imgH="360" progId="TCLayout.ActiveDocument.1">
                  <p:embed/>
                </p:oleObj>
              </mc:Choice>
              <mc:Fallback>
                <p:oleObj name="think-cell Slide" r:id="rId9" imgW="360" imgH="360" progId="TCLayout.ActiveDocument.1">
                  <p:embed/>
                  <p:pic>
                    <p:nvPicPr>
                      <p:cNvPr id="87045" name="Object 9" hidden="1">
                        <a:extLst>
                          <a:ext uri="{FF2B5EF4-FFF2-40B4-BE49-F238E27FC236}">
                            <a16:creationId xmlns="" xmlns:a16="http://schemas.microsoft.com/office/drawing/2014/main" id="{522F33D2-19C4-4B56-8AF6-6687D891CA3D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18" y="1589"/>
                        <a:ext cx="2116" cy="15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8" name="Footer Placeholder 4">
            <a:extLst>
              <a:ext uri="{FF2B5EF4-FFF2-40B4-BE49-F238E27FC236}">
                <a16:creationId xmlns="" xmlns:a16="http://schemas.microsoft.com/office/drawing/2014/main" id="{E064802B-2755-4EF1-9D9C-3DF72287C232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Confidential and Proprietary Information of Chubb Personal Risk Services. Do Not Distribute.</a:t>
            </a:r>
            <a:endParaRPr lang="en-GB" dirty="0"/>
          </a:p>
        </p:txBody>
      </p:sp>
      <p:sp>
        <p:nvSpPr>
          <p:cNvPr id="9" name="Slide Number Placeholder 5">
            <a:extLst>
              <a:ext uri="{FF2B5EF4-FFF2-40B4-BE49-F238E27FC236}">
                <a16:creationId xmlns="" xmlns:a16="http://schemas.microsoft.com/office/drawing/2014/main" id="{E13B260A-5397-4135-BDB4-C09993DEB03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fld id="{B014F669-3702-47CD-B46C-EA46C8B0941B}" type="slidenum">
              <a:rPr lang="en-GB" altLang="en-US" smtClean="0"/>
              <a:pPr/>
              <a:t>‹#›</a:t>
            </a:fld>
            <a:endParaRPr lang="en-GB" altLang="en-US" dirty="0"/>
          </a:p>
        </p:txBody>
      </p:sp>
      <p:sp>
        <p:nvSpPr>
          <p:cNvPr id="10" name="Date Placeholder 3">
            <a:extLst>
              <a:ext uri="{FF2B5EF4-FFF2-40B4-BE49-F238E27FC236}">
                <a16:creationId xmlns="" xmlns:a16="http://schemas.microsoft.com/office/drawing/2014/main" id="{F75C6E41-2E8A-413C-89E5-1D16CF724FE6}"/>
              </a:ext>
            </a:extLst>
          </p:cNvPr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50769409"/>
      </p:ext>
    </p:extLst>
  </p:cSld>
  <p:clrMapOvr>
    <a:masterClrMapping/>
  </p:clrMapOvr>
  <p:transition spd="med">
    <p:fade/>
  </p:transition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wo Content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ct 1" hidden="1">
            <a:extLst>
              <a:ext uri="{FF2B5EF4-FFF2-40B4-BE49-F238E27FC236}">
                <a16:creationId xmlns="" xmlns:a16="http://schemas.microsoft.com/office/drawing/2014/main" id="{384335E8-1AB2-4E6E-B70F-77D69F71129E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664946121"/>
              </p:ext>
            </p:extLst>
          </p:nvPr>
        </p:nvGraphicFramePr>
        <p:xfrm>
          <a:off x="2118" y="1589"/>
          <a:ext cx="2116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4288" name="think-cell Slide" r:id="rId6" imgW="360" imgH="360" progId="TCLayout.ActiveDocument.1">
                  <p:embed/>
                </p:oleObj>
              </mc:Choice>
              <mc:Fallback>
                <p:oleObj name="think-cell Slide" r:id="rId6" imgW="360" imgH="360" progId="TCLayout.ActiveDocument.1">
                  <p:embed/>
                  <p:pic>
                    <p:nvPicPr>
                      <p:cNvPr id="88066" name="Object 1" hidden="1">
                        <a:extLst>
                          <a:ext uri="{FF2B5EF4-FFF2-40B4-BE49-F238E27FC236}">
                            <a16:creationId xmlns="" xmlns:a16="http://schemas.microsoft.com/office/drawing/2014/main" id="{27F8F55F-A36A-4B5E-AA57-F33A8BAD4BA8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18" y="1589"/>
                        <a:ext cx="2116" cy="15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Rectangle 9" hidden="1">
            <a:extLst>
              <a:ext uri="{FF2B5EF4-FFF2-40B4-BE49-F238E27FC236}">
                <a16:creationId xmlns="" xmlns:a16="http://schemas.microsoft.com/office/drawing/2014/main" id="{F4B2C84F-B4D8-4C45-A6EB-A5933E5D1163}"/>
              </a:ext>
            </a:extLst>
          </p:cNvPr>
          <p:cNvSpPr/>
          <p:nvPr userDrawn="1">
            <p:custDataLst>
              <p:tags r:id="rId3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marL="0" lvl="0" indent="0" algn="ctr" eaLnBrk="1">
              <a:lnSpc>
                <a:spcPts val="2300"/>
              </a:lnSpc>
              <a:spcBef>
                <a:spcPct val="0"/>
              </a:spcBef>
              <a:spcAft>
                <a:spcPct val="0"/>
              </a:spcAft>
            </a:pPr>
            <a:endParaRPr lang="en-US" sz="2400" b="0" i="0" baseline="0" dirty="0" err="1">
              <a:latin typeface="Georgia" panose="02040502050405020303" pitchFamily="18" charset="0"/>
              <a:ea typeface="+mj-ea"/>
              <a:cs typeface="+mj-cs"/>
              <a:sym typeface="Georgia" panose="02040502050405020303" pitchFamily="18" charset="0"/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="" xmlns:a16="http://schemas.microsoft.com/office/drawing/2014/main" id="{E62CEB2D-B984-4598-B386-9C589BACA503}"/>
              </a:ext>
            </a:extLst>
          </p:cNvPr>
          <p:cNvCxnSpPr/>
          <p:nvPr/>
        </p:nvCxnSpPr>
        <p:spPr>
          <a:xfrm>
            <a:off x="624418" y="517525"/>
            <a:ext cx="10957983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3">
            <a:extLst>
              <a:ext uri="{FF2B5EF4-FFF2-40B4-BE49-F238E27FC236}">
                <a16:creationId xmlns="" xmlns:a16="http://schemas.microsoft.com/office/drawing/2014/main" id="{069BADE2-5A35-43CF-9CEF-AEF869E14471}"/>
              </a:ext>
            </a:extLst>
          </p:cNvPr>
          <p:cNvPicPr>
            <a:picLocks/>
          </p:cNvPicPr>
          <p:nvPr>
            <p:custDataLst>
              <p:tags r:id="rId4"/>
            </p:custDataLst>
          </p:nvPr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5001" y="6453189"/>
            <a:ext cx="1672167" cy="130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4418" y="1772817"/>
            <a:ext cx="5278967" cy="432000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88617" y="1772816"/>
            <a:ext cx="5278967" cy="432000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8" name="Slide Number Placeholder 5">
            <a:extLst>
              <a:ext uri="{FF2B5EF4-FFF2-40B4-BE49-F238E27FC236}">
                <a16:creationId xmlns="" xmlns:a16="http://schemas.microsoft.com/office/drawing/2014/main" id="{13306413-99A4-45FD-8E77-6441F2C3BDF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fld id="{8E5D91E1-6103-4DFD-A37C-2298DEC2CC99}" type="slidenum">
              <a:rPr lang="en-GB" altLang="en-US" smtClean="0"/>
              <a:pPr/>
              <a:t>‹#›</a:t>
            </a:fld>
            <a:endParaRPr lang="en-GB" altLang="en-US" dirty="0"/>
          </a:p>
        </p:txBody>
      </p:sp>
      <p:sp>
        <p:nvSpPr>
          <p:cNvPr id="9" name="Date Placeholder 3">
            <a:extLst>
              <a:ext uri="{FF2B5EF4-FFF2-40B4-BE49-F238E27FC236}">
                <a16:creationId xmlns="" xmlns:a16="http://schemas.microsoft.com/office/drawing/2014/main" id="{C30F96F2-7863-4198-9A26-7639E352E077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42564772"/>
      </p:ext>
    </p:extLst>
  </p:cSld>
  <p:clrMapOvr>
    <a:masterClrMapping/>
  </p:clrMapOvr>
  <p:transition spd="med">
    <p:fade/>
  </p:transition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hree Content" type="twoObj" preserve="1">
  <p:cSld name="Thre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Object 1" hidden="1">
            <a:extLst>
              <a:ext uri="{FF2B5EF4-FFF2-40B4-BE49-F238E27FC236}">
                <a16:creationId xmlns="" xmlns:a16="http://schemas.microsoft.com/office/drawing/2014/main" id="{2B95AEDA-F6C4-4F4A-8901-8AD0B403042B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2"/>
            </p:custDataLst>
          </p:nvPr>
        </p:nvGraphicFramePr>
        <p:xfrm>
          <a:off x="2118" y="1589"/>
          <a:ext cx="2116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5312" name="think-cell Slide" r:id="rId5" imgW="360" imgH="360" progId="TCLayout.ActiveDocument.1">
                  <p:embed/>
                </p:oleObj>
              </mc:Choice>
              <mc:Fallback>
                <p:oleObj name="think-cell Slide" r:id="rId5" imgW="360" imgH="360" progId="TCLayout.ActiveDocument.1">
                  <p:embed/>
                  <p:pic>
                    <p:nvPicPr>
                      <p:cNvPr id="89090" name="Object 1" hidden="1">
                        <a:extLst>
                          <a:ext uri="{FF2B5EF4-FFF2-40B4-BE49-F238E27FC236}">
                            <a16:creationId xmlns="" xmlns:a16="http://schemas.microsoft.com/office/drawing/2014/main" id="{84F18CBF-A43D-4284-A3C0-4923699626B3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18" y="1589"/>
                        <a:ext cx="2116" cy="15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7" name="Straight Connector 6">
            <a:extLst>
              <a:ext uri="{FF2B5EF4-FFF2-40B4-BE49-F238E27FC236}">
                <a16:creationId xmlns="" xmlns:a16="http://schemas.microsoft.com/office/drawing/2014/main" id="{C6026887-C66A-4861-AADF-4E8801E00B3E}"/>
              </a:ext>
            </a:extLst>
          </p:cNvPr>
          <p:cNvCxnSpPr/>
          <p:nvPr/>
        </p:nvCxnSpPr>
        <p:spPr>
          <a:xfrm>
            <a:off x="624418" y="517525"/>
            <a:ext cx="10957983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3">
            <a:extLst>
              <a:ext uri="{FF2B5EF4-FFF2-40B4-BE49-F238E27FC236}">
                <a16:creationId xmlns="" xmlns:a16="http://schemas.microsoft.com/office/drawing/2014/main" id="{08CF7D9A-9023-4E21-B573-F2E3680B4425}"/>
              </a:ext>
            </a:extLst>
          </p:cNvPr>
          <p:cNvPicPr>
            <a:picLocks/>
          </p:cNvPicPr>
          <p:nvPr>
            <p:custDataLst>
              <p:tags r:id="rId3"/>
            </p:custDataLst>
          </p:nvPr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5001" y="6453189"/>
            <a:ext cx="1672167" cy="130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4419" y="1773240"/>
            <a:ext cx="3360000" cy="431958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016213" y="1773239"/>
            <a:ext cx="3566187" cy="431958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12" name="Content Placeholder 3"/>
          <p:cNvSpPr>
            <a:spLocks noGrp="1"/>
          </p:cNvSpPr>
          <p:nvPr>
            <p:ph sz="half" idx="13"/>
          </p:nvPr>
        </p:nvSpPr>
        <p:spPr>
          <a:xfrm>
            <a:off x="4320316" y="1773239"/>
            <a:ext cx="3360000" cy="431958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Footer Placeholder 4">
            <a:extLst>
              <a:ext uri="{FF2B5EF4-FFF2-40B4-BE49-F238E27FC236}">
                <a16:creationId xmlns="" xmlns:a16="http://schemas.microsoft.com/office/drawing/2014/main" id="{56EDC20F-1859-4B26-BA30-2B48D2AE305A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Confidential and Proprietary Information of Chubb Personal Risk Services. Do Not Distribute.</a:t>
            </a:r>
            <a:endParaRPr lang="en-GB" dirty="0"/>
          </a:p>
        </p:txBody>
      </p:sp>
      <p:sp>
        <p:nvSpPr>
          <p:cNvPr id="10" name="Slide Number Placeholder 5">
            <a:extLst>
              <a:ext uri="{FF2B5EF4-FFF2-40B4-BE49-F238E27FC236}">
                <a16:creationId xmlns="" xmlns:a16="http://schemas.microsoft.com/office/drawing/2014/main" id="{6FE55641-AE72-443E-B5E3-B545B9F7B7DC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fld id="{ADAD09DC-E684-45EF-8131-65CCD446FAAE}" type="slidenum">
              <a:rPr lang="en-GB" altLang="en-US" smtClean="0"/>
              <a:pPr/>
              <a:t>‹#›</a:t>
            </a:fld>
            <a:endParaRPr lang="en-GB" altLang="en-US" dirty="0"/>
          </a:p>
        </p:txBody>
      </p:sp>
      <p:sp>
        <p:nvSpPr>
          <p:cNvPr id="11" name="Date Placeholder 3">
            <a:extLst>
              <a:ext uri="{FF2B5EF4-FFF2-40B4-BE49-F238E27FC236}">
                <a16:creationId xmlns="" xmlns:a16="http://schemas.microsoft.com/office/drawing/2014/main" id="{341026B3-3CEC-4031-8EA8-F73FCFE24C2C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24606409"/>
      </p:ext>
    </p:extLst>
  </p:cSld>
  <p:clrMapOvr>
    <a:masterClrMapping/>
  </p:clrMapOvr>
  <p:transition spd="med">
    <p:fade/>
  </p:transition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Only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1" hidden="1">
            <a:extLst>
              <a:ext uri="{FF2B5EF4-FFF2-40B4-BE49-F238E27FC236}">
                <a16:creationId xmlns="" xmlns:a16="http://schemas.microsoft.com/office/drawing/2014/main" id="{DF12A7F3-94AF-484F-ADF4-D3E9F82D5134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586213592"/>
              </p:ext>
            </p:extLst>
          </p:nvPr>
        </p:nvGraphicFramePr>
        <p:xfrm>
          <a:off x="2118" y="1589"/>
          <a:ext cx="2116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6336" name="think-cell Slide" r:id="rId6" imgW="360" imgH="360" progId="TCLayout.ActiveDocument.1">
                  <p:embed/>
                </p:oleObj>
              </mc:Choice>
              <mc:Fallback>
                <p:oleObj name="think-cell Slide" r:id="rId6" imgW="360" imgH="360" progId="TCLayout.ActiveDocument.1">
                  <p:embed/>
                  <p:pic>
                    <p:nvPicPr>
                      <p:cNvPr id="90114" name="Object 1" hidden="1">
                        <a:extLst>
                          <a:ext uri="{FF2B5EF4-FFF2-40B4-BE49-F238E27FC236}">
                            <a16:creationId xmlns="" xmlns:a16="http://schemas.microsoft.com/office/drawing/2014/main" id="{DC56FEA4-2BCE-49E3-A07A-69F94E2A5E6C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18" y="1589"/>
                        <a:ext cx="2116" cy="15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tangle 7" hidden="1">
            <a:extLst>
              <a:ext uri="{FF2B5EF4-FFF2-40B4-BE49-F238E27FC236}">
                <a16:creationId xmlns="" xmlns:a16="http://schemas.microsoft.com/office/drawing/2014/main" id="{7460B105-F856-472D-AFE2-2D15942227E7}"/>
              </a:ext>
            </a:extLst>
          </p:cNvPr>
          <p:cNvSpPr/>
          <p:nvPr userDrawn="1">
            <p:custDataLst>
              <p:tags r:id="rId3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marL="0" lvl="0" indent="0" algn="ctr" eaLnBrk="1">
              <a:lnSpc>
                <a:spcPts val="2300"/>
              </a:lnSpc>
              <a:spcBef>
                <a:spcPct val="0"/>
              </a:spcBef>
              <a:spcAft>
                <a:spcPct val="0"/>
              </a:spcAft>
            </a:pPr>
            <a:endParaRPr lang="en-US" sz="2400" b="0" i="0" baseline="0" dirty="0" err="1">
              <a:latin typeface="Georgia" panose="02040502050405020303" pitchFamily="18" charset="0"/>
              <a:ea typeface="+mj-ea"/>
              <a:cs typeface="+mj-cs"/>
              <a:sym typeface="Georgia" panose="02040502050405020303" pitchFamily="18" charset="0"/>
            </a:endParaRPr>
          </a:p>
        </p:txBody>
      </p:sp>
      <p:cxnSp>
        <p:nvCxnSpPr>
          <p:cNvPr id="4" name="Straight Connector 3">
            <a:extLst>
              <a:ext uri="{FF2B5EF4-FFF2-40B4-BE49-F238E27FC236}">
                <a16:creationId xmlns="" xmlns:a16="http://schemas.microsoft.com/office/drawing/2014/main" id="{46155AB1-62F9-432E-B0D3-FA2F577A7677}"/>
              </a:ext>
            </a:extLst>
          </p:cNvPr>
          <p:cNvCxnSpPr/>
          <p:nvPr/>
        </p:nvCxnSpPr>
        <p:spPr>
          <a:xfrm>
            <a:off x="624418" y="517525"/>
            <a:ext cx="10957983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3">
            <a:extLst>
              <a:ext uri="{FF2B5EF4-FFF2-40B4-BE49-F238E27FC236}">
                <a16:creationId xmlns="" xmlns:a16="http://schemas.microsoft.com/office/drawing/2014/main" id="{B1CE5DE2-C701-44C0-A3B7-6F0E1D9AD64A}"/>
              </a:ext>
            </a:extLst>
          </p:cNvPr>
          <p:cNvPicPr>
            <a:picLocks/>
          </p:cNvPicPr>
          <p:nvPr>
            <p:custDataLst>
              <p:tags r:id="rId4"/>
            </p:custDataLst>
          </p:nvPr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5001" y="6453189"/>
            <a:ext cx="1672167" cy="130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61BC8008-ABE5-4B45-8B22-AF055F9D28B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fld id="{AE30BBC8-6CF2-4BC1-B935-8B9492BA3D00}" type="slidenum">
              <a:rPr lang="en-GB" altLang="en-US" smtClean="0"/>
              <a:pPr/>
              <a:t>‹#›</a:t>
            </a:fld>
            <a:endParaRPr lang="en-GB" altLang="en-US" dirty="0"/>
          </a:p>
        </p:txBody>
      </p:sp>
      <p:sp>
        <p:nvSpPr>
          <p:cNvPr id="7" name="Date Placeholder 3">
            <a:extLst>
              <a:ext uri="{FF2B5EF4-FFF2-40B4-BE49-F238E27FC236}">
                <a16:creationId xmlns="" xmlns:a16="http://schemas.microsoft.com/office/drawing/2014/main" id="{5D565BEB-C7FD-4610-A654-B121748CF629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47929194"/>
      </p:ext>
    </p:extLst>
  </p:cSld>
  <p:clrMapOvr>
    <a:masterClrMapping/>
  </p:clrMapOvr>
  <p:transition spd="med">
    <p:fade/>
  </p:transition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Blank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9" hidden="1">
            <a:extLst>
              <a:ext uri="{FF2B5EF4-FFF2-40B4-BE49-F238E27FC236}">
                <a16:creationId xmlns="" xmlns:a16="http://schemas.microsoft.com/office/drawing/2014/main" id="{0EA290E0-3C04-4176-B044-7B658B3B750D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413903947"/>
              </p:ext>
            </p:extLst>
          </p:nvPr>
        </p:nvGraphicFramePr>
        <p:xfrm>
          <a:off x="2118" y="1589"/>
          <a:ext cx="2116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7360" name="think-cell Slide" r:id="rId5" imgW="360" imgH="360" progId="TCLayout.ActiveDocument.1">
                  <p:embed/>
                </p:oleObj>
              </mc:Choice>
              <mc:Fallback>
                <p:oleObj name="think-cell Slide" r:id="rId5" imgW="360" imgH="360" progId="TCLayout.ActiveDocument.1">
                  <p:embed/>
                  <p:pic>
                    <p:nvPicPr>
                      <p:cNvPr id="91138" name="Object 9" hidden="1">
                        <a:extLst>
                          <a:ext uri="{FF2B5EF4-FFF2-40B4-BE49-F238E27FC236}">
                            <a16:creationId xmlns="" xmlns:a16="http://schemas.microsoft.com/office/drawing/2014/main" id="{0E338365-9FC4-46D9-B5B1-C7E1F693CE47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18" y="1589"/>
                        <a:ext cx="2116" cy="15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3" name="Straight Connector 2">
            <a:extLst>
              <a:ext uri="{FF2B5EF4-FFF2-40B4-BE49-F238E27FC236}">
                <a16:creationId xmlns="" xmlns:a16="http://schemas.microsoft.com/office/drawing/2014/main" id="{471D90A6-A971-46F1-B356-958F6F68ABF4}"/>
              </a:ext>
            </a:extLst>
          </p:cNvPr>
          <p:cNvCxnSpPr/>
          <p:nvPr/>
        </p:nvCxnSpPr>
        <p:spPr>
          <a:xfrm>
            <a:off x="624418" y="517525"/>
            <a:ext cx="10957983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11">
            <a:extLst>
              <a:ext uri="{FF2B5EF4-FFF2-40B4-BE49-F238E27FC236}">
                <a16:creationId xmlns="" xmlns:a16="http://schemas.microsoft.com/office/drawing/2014/main" id="{3BB4F9FA-1D82-4EB3-B1CF-017AB211D521}"/>
              </a:ext>
            </a:extLst>
          </p:cNvPr>
          <p:cNvPicPr>
            <a:picLocks/>
          </p:cNvPicPr>
          <p:nvPr>
            <p:custDataLst>
              <p:tags r:id="rId3"/>
            </p:custDataLst>
          </p:nvPr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5001" y="6453189"/>
            <a:ext cx="1672167" cy="130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56AFD15A-66CE-41C9-B2E6-FC3AFDBA2B8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Confidential and Proprietary Information of Chubb Personal Risk Services. Do Not Distribute.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4CB7297C-3D9D-4C8D-84C5-897216E210D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fld id="{1FDEE9C4-29C4-4239-8ECB-92ABCE561315}" type="slidenum">
              <a:rPr lang="en-GB" altLang="en-US" smtClean="0"/>
              <a:pPr/>
              <a:t>‹#›</a:t>
            </a:fld>
            <a:endParaRPr lang="en-GB" altLang="en-US" dirty="0"/>
          </a:p>
        </p:txBody>
      </p:sp>
      <p:sp>
        <p:nvSpPr>
          <p:cNvPr id="7" name="Date Placeholder 3">
            <a:extLst>
              <a:ext uri="{FF2B5EF4-FFF2-40B4-BE49-F238E27FC236}">
                <a16:creationId xmlns="" xmlns:a16="http://schemas.microsoft.com/office/drawing/2014/main" id="{7771931C-0FD2-489E-A4AA-2989D040E644}"/>
              </a:ext>
            </a:extLst>
          </p:cNvPr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20939549"/>
      </p:ext>
    </p:extLst>
  </p:cSld>
  <p:clrMapOvr>
    <a:masterClrMapping/>
  </p:clrMapOvr>
  <p:transition spd="med">
    <p:fade/>
  </p:transition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Quote Turquoise" preserve="1" userDrawn="1">
  <p:cSld name="Quote Turquois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>
            <a:extLst>
              <a:ext uri="{FF2B5EF4-FFF2-40B4-BE49-F238E27FC236}">
                <a16:creationId xmlns="" xmlns:a16="http://schemas.microsoft.com/office/drawing/2014/main" id="{87EBE907-AA9E-4687-AB37-A550AEEF7CC1}"/>
              </a:ext>
            </a:extLst>
          </p:cNvPr>
          <p:cNvCxnSpPr/>
          <p:nvPr userDrawn="1"/>
        </p:nvCxnSpPr>
        <p:spPr>
          <a:xfrm>
            <a:off x="609600" y="517525"/>
            <a:ext cx="10972800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10">
            <a:extLst>
              <a:ext uri="{FF2B5EF4-FFF2-40B4-BE49-F238E27FC236}">
                <a16:creationId xmlns="" xmlns:a16="http://schemas.microsoft.com/office/drawing/2014/main" id="{DF55B294-0EB5-496F-9927-50C192C50E75}"/>
              </a:ext>
            </a:extLst>
          </p:cNvPr>
          <p:cNvPicPr>
            <a:picLocks/>
          </p:cNvPicPr>
          <p:nvPr userDrawn="1">
            <p:custDataLst>
              <p:tags r:id="rId1"/>
            </p:custDataLst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black">
          <a:xfrm>
            <a:off x="632885" y="6454776"/>
            <a:ext cx="1663700" cy="130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4146551" y="1435620"/>
            <a:ext cx="5990167" cy="3371056"/>
          </a:xfrm>
        </p:spPr>
        <p:txBody>
          <a:bodyPr anchor="b">
            <a:normAutofit/>
          </a:bodyPr>
          <a:lstStyle>
            <a:lvl1pPr marL="0" indent="0">
              <a:lnSpc>
                <a:spcPts val="2300"/>
              </a:lnSpc>
              <a:spcAft>
                <a:spcPts val="0"/>
              </a:spcAft>
              <a:buNone/>
              <a:defRPr sz="2200" spc="2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Date Placeholder 4">
            <a:extLst>
              <a:ext uri="{FF2B5EF4-FFF2-40B4-BE49-F238E27FC236}">
                <a16:creationId xmlns="" xmlns:a16="http://schemas.microsoft.com/office/drawing/2014/main" id="{03AFF92B-CD82-4D31-BC57-6E855C3D05BD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>
                <a:solidFill>
                  <a:prstClr val="white"/>
                </a:solidFill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7" name="Footer Placeholder 5">
            <a:extLst>
              <a:ext uri="{FF2B5EF4-FFF2-40B4-BE49-F238E27FC236}">
                <a16:creationId xmlns="" xmlns:a16="http://schemas.microsoft.com/office/drawing/2014/main" id="{3A369127-C617-4E6F-BD8E-3F757463C57C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>
                <a:solidFill>
                  <a:prstClr val="white"/>
                </a:solidFill>
              </a:defRPr>
            </a:lvl1pPr>
          </a:lstStyle>
          <a:p>
            <a:pPr>
              <a:defRPr/>
            </a:pPr>
            <a:r>
              <a:rPr lang="en-US" dirty="0"/>
              <a:t>Confidential and Proprietary Information of Chubb Personal Risk Services. Do Not Distribute.</a:t>
            </a:r>
            <a:endParaRPr lang="en-GB" dirty="0"/>
          </a:p>
        </p:txBody>
      </p:sp>
      <p:sp>
        <p:nvSpPr>
          <p:cNvPr id="8" name="Slide Number Placeholder 6">
            <a:extLst>
              <a:ext uri="{FF2B5EF4-FFF2-40B4-BE49-F238E27FC236}">
                <a16:creationId xmlns="" xmlns:a16="http://schemas.microsoft.com/office/drawing/2014/main" id="{C91462A5-EE98-4EEA-A9E9-E5F3028B0DC5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 eaLnBrk="0" hangingPunct="0">
              <a:defRPr>
                <a:solidFill>
                  <a:srgbClr val="FFFFFF"/>
                </a:solidFill>
              </a:defRPr>
            </a:lvl1pPr>
          </a:lstStyle>
          <a:p>
            <a:fld id="{AC1DFAB8-7103-4269-B119-2B66FB4E0710}" type="slidenum">
              <a:rPr lang="en-GB" altLang="en-US" smtClean="0"/>
              <a:pPr/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2327581310"/>
      </p:ext>
    </p:extLst>
  </p:cSld>
  <p:clrMapOvr>
    <a:masterClrMapping/>
  </p:clrMapOvr>
  <p:transition spd="med">
    <p:fade/>
  </p:transition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Quote Orange" preserve="1" userDrawn="1">
  <p:cSld name="Quote Orange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>
            <a:extLst>
              <a:ext uri="{FF2B5EF4-FFF2-40B4-BE49-F238E27FC236}">
                <a16:creationId xmlns="" xmlns:a16="http://schemas.microsoft.com/office/drawing/2014/main" id="{2B110694-9302-44D0-AE8A-C0B6A799ADBB}"/>
              </a:ext>
            </a:extLst>
          </p:cNvPr>
          <p:cNvCxnSpPr/>
          <p:nvPr userDrawn="1"/>
        </p:nvCxnSpPr>
        <p:spPr>
          <a:xfrm>
            <a:off x="609600" y="517525"/>
            <a:ext cx="10972800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10">
            <a:extLst>
              <a:ext uri="{FF2B5EF4-FFF2-40B4-BE49-F238E27FC236}">
                <a16:creationId xmlns="" xmlns:a16="http://schemas.microsoft.com/office/drawing/2014/main" id="{F2FBEAB6-E9A7-4287-8341-833AC66602F8}"/>
              </a:ext>
            </a:extLst>
          </p:cNvPr>
          <p:cNvPicPr>
            <a:picLocks/>
          </p:cNvPicPr>
          <p:nvPr userDrawn="1">
            <p:custDataLst>
              <p:tags r:id="rId1"/>
            </p:custDataLst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black">
          <a:xfrm>
            <a:off x="632885" y="6454776"/>
            <a:ext cx="1663700" cy="130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4146551" y="1435620"/>
            <a:ext cx="5990167" cy="3371056"/>
          </a:xfrm>
        </p:spPr>
        <p:txBody>
          <a:bodyPr anchor="b">
            <a:normAutofit/>
          </a:bodyPr>
          <a:lstStyle>
            <a:lvl1pPr marL="0" indent="0">
              <a:lnSpc>
                <a:spcPts val="2300"/>
              </a:lnSpc>
              <a:spcAft>
                <a:spcPts val="0"/>
              </a:spcAft>
              <a:buNone/>
              <a:defRPr sz="2200" spc="2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Date Placeholder 4">
            <a:extLst>
              <a:ext uri="{FF2B5EF4-FFF2-40B4-BE49-F238E27FC236}">
                <a16:creationId xmlns="" xmlns:a16="http://schemas.microsoft.com/office/drawing/2014/main" id="{E4BC3E16-F3E8-4F84-8429-E20873AA7CC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>
                <a:solidFill>
                  <a:prstClr val="white"/>
                </a:solidFill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7" name="Footer Placeholder 5">
            <a:extLst>
              <a:ext uri="{FF2B5EF4-FFF2-40B4-BE49-F238E27FC236}">
                <a16:creationId xmlns="" xmlns:a16="http://schemas.microsoft.com/office/drawing/2014/main" id="{40872F75-0DB2-4FDF-AF13-2C3D6CE26FBB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>
                <a:solidFill>
                  <a:prstClr val="white"/>
                </a:solidFill>
              </a:defRPr>
            </a:lvl1pPr>
          </a:lstStyle>
          <a:p>
            <a:pPr>
              <a:defRPr/>
            </a:pPr>
            <a:r>
              <a:rPr lang="en-US" dirty="0"/>
              <a:t>Confidential and Proprietary Information of Chubb Personal Risk Services. Do Not Distribute.</a:t>
            </a:r>
            <a:endParaRPr lang="en-GB" dirty="0"/>
          </a:p>
        </p:txBody>
      </p:sp>
      <p:sp>
        <p:nvSpPr>
          <p:cNvPr id="8" name="Slide Number Placeholder 6">
            <a:extLst>
              <a:ext uri="{FF2B5EF4-FFF2-40B4-BE49-F238E27FC236}">
                <a16:creationId xmlns="" xmlns:a16="http://schemas.microsoft.com/office/drawing/2014/main" id="{EA689103-2A8B-491C-8331-AEC183AE89A8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 eaLnBrk="0" hangingPunct="0">
              <a:defRPr>
                <a:solidFill>
                  <a:srgbClr val="FFFFFF"/>
                </a:solidFill>
              </a:defRPr>
            </a:lvl1pPr>
          </a:lstStyle>
          <a:p>
            <a:fld id="{98F15AF2-E450-41F8-BDA2-965A43073FA8}" type="slidenum">
              <a:rPr lang="en-GB" altLang="en-US" smtClean="0"/>
              <a:pPr/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3598666275"/>
      </p:ext>
    </p:extLst>
  </p:cSld>
  <p:clrMapOvr>
    <a:masterClrMapping/>
  </p:clrMapOvr>
  <p:transition spd="med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oleObject" Target="../embeddings/oleObject1.bin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tags" Target="../tags/tag4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41" Type="http://schemas.openxmlformats.org/officeDocument/2006/relationships/image" Target="../media/image2.em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tags" Target="../tags/tag3.xml"/><Relationship Id="rId40" Type="http://schemas.openxmlformats.org/officeDocument/2006/relationships/image" Target="../media/image1.emf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tags" Target="../tags/tag2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vmlDrawing" Target="../drawings/vmlDrawing1.v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1.xml"/><Relationship Id="rId13" Type="http://schemas.openxmlformats.org/officeDocument/2006/relationships/theme" Target="../theme/theme10.xml"/><Relationship Id="rId18" Type="http://schemas.openxmlformats.org/officeDocument/2006/relationships/image" Target="../media/image4.emf"/><Relationship Id="rId3" Type="http://schemas.openxmlformats.org/officeDocument/2006/relationships/slideLayout" Target="../slideLayouts/slideLayout166.xml"/><Relationship Id="rId7" Type="http://schemas.openxmlformats.org/officeDocument/2006/relationships/slideLayout" Target="../slideLayouts/slideLayout170.xml"/><Relationship Id="rId12" Type="http://schemas.openxmlformats.org/officeDocument/2006/relationships/slideLayout" Target="../slideLayouts/slideLayout175.xml"/><Relationship Id="rId17" Type="http://schemas.openxmlformats.org/officeDocument/2006/relationships/image" Target="../media/image5.emf"/><Relationship Id="rId2" Type="http://schemas.openxmlformats.org/officeDocument/2006/relationships/slideLayout" Target="../slideLayouts/slideLayout165.xml"/><Relationship Id="rId16" Type="http://schemas.openxmlformats.org/officeDocument/2006/relationships/oleObject" Target="../embeddings/oleObject62.bin"/><Relationship Id="rId1" Type="http://schemas.openxmlformats.org/officeDocument/2006/relationships/slideLayout" Target="../slideLayouts/slideLayout164.xml"/><Relationship Id="rId6" Type="http://schemas.openxmlformats.org/officeDocument/2006/relationships/slideLayout" Target="../slideLayouts/slideLayout169.xml"/><Relationship Id="rId11" Type="http://schemas.openxmlformats.org/officeDocument/2006/relationships/slideLayout" Target="../slideLayouts/slideLayout174.xml"/><Relationship Id="rId5" Type="http://schemas.openxmlformats.org/officeDocument/2006/relationships/slideLayout" Target="../slideLayouts/slideLayout168.xml"/><Relationship Id="rId15" Type="http://schemas.openxmlformats.org/officeDocument/2006/relationships/tags" Target="../tags/tag185.xml"/><Relationship Id="rId10" Type="http://schemas.openxmlformats.org/officeDocument/2006/relationships/slideLayout" Target="../slideLayouts/slideLayout173.xml"/><Relationship Id="rId4" Type="http://schemas.openxmlformats.org/officeDocument/2006/relationships/slideLayout" Target="../slideLayouts/slideLayout167.xml"/><Relationship Id="rId9" Type="http://schemas.openxmlformats.org/officeDocument/2006/relationships/slideLayout" Target="../slideLayouts/slideLayout172.xml"/><Relationship Id="rId14" Type="http://schemas.openxmlformats.org/officeDocument/2006/relationships/vmlDrawing" Target="../drawings/vmlDrawing60.v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3.xml"/><Relationship Id="rId13" Type="http://schemas.openxmlformats.org/officeDocument/2006/relationships/slideLayout" Target="../slideLayouts/slideLayout188.xml"/><Relationship Id="rId18" Type="http://schemas.openxmlformats.org/officeDocument/2006/relationships/image" Target="../media/image5.emf"/><Relationship Id="rId3" Type="http://schemas.openxmlformats.org/officeDocument/2006/relationships/slideLayout" Target="../slideLayouts/slideLayout178.xml"/><Relationship Id="rId7" Type="http://schemas.openxmlformats.org/officeDocument/2006/relationships/slideLayout" Target="../slideLayouts/slideLayout182.xml"/><Relationship Id="rId12" Type="http://schemas.openxmlformats.org/officeDocument/2006/relationships/slideLayout" Target="../slideLayouts/slideLayout187.xml"/><Relationship Id="rId17" Type="http://schemas.openxmlformats.org/officeDocument/2006/relationships/oleObject" Target="../embeddings/oleObject75.bin"/><Relationship Id="rId2" Type="http://schemas.openxmlformats.org/officeDocument/2006/relationships/slideLayout" Target="../slideLayouts/slideLayout177.xml"/><Relationship Id="rId16" Type="http://schemas.openxmlformats.org/officeDocument/2006/relationships/tags" Target="../tags/tag199.xml"/><Relationship Id="rId1" Type="http://schemas.openxmlformats.org/officeDocument/2006/relationships/slideLayout" Target="../slideLayouts/slideLayout176.xml"/><Relationship Id="rId6" Type="http://schemas.openxmlformats.org/officeDocument/2006/relationships/slideLayout" Target="../slideLayouts/slideLayout181.xml"/><Relationship Id="rId11" Type="http://schemas.openxmlformats.org/officeDocument/2006/relationships/slideLayout" Target="../slideLayouts/slideLayout186.xml"/><Relationship Id="rId5" Type="http://schemas.openxmlformats.org/officeDocument/2006/relationships/slideLayout" Target="../slideLayouts/slideLayout180.xml"/><Relationship Id="rId15" Type="http://schemas.openxmlformats.org/officeDocument/2006/relationships/vmlDrawing" Target="../drawings/vmlDrawing69.vml"/><Relationship Id="rId10" Type="http://schemas.openxmlformats.org/officeDocument/2006/relationships/slideLayout" Target="../slideLayouts/slideLayout185.xml"/><Relationship Id="rId19" Type="http://schemas.openxmlformats.org/officeDocument/2006/relationships/image" Target="../media/image4.emf"/><Relationship Id="rId4" Type="http://schemas.openxmlformats.org/officeDocument/2006/relationships/slideLayout" Target="../slideLayouts/slideLayout179.xml"/><Relationship Id="rId9" Type="http://schemas.openxmlformats.org/officeDocument/2006/relationships/slideLayout" Target="../slideLayouts/slideLayout184.xml"/><Relationship Id="rId14" Type="http://schemas.openxmlformats.org/officeDocument/2006/relationships/theme" Target="../theme/theme11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6.xml"/><Relationship Id="rId13" Type="http://schemas.openxmlformats.org/officeDocument/2006/relationships/tags" Target="../tags/tag213.xml"/><Relationship Id="rId3" Type="http://schemas.openxmlformats.org/officeDocument/2006/relationships/slideLayout" Target="../slideLayouts/slideLayout191.xml"/><Relationship Id="rId7" Type="http://schemas.openxmlformats.org/officeDocument/2006/relationships/slideLayout" Target="../slideLayouts/slideLayout195.xml"/><Relationship Id="rId12" Type="http://schemas.openxmlformats.org/officeDocument/2006/relationships/vmlDrawing" Target="../drawings/vmlDrawing78.vml"/><Relationship Id="rId2" Type="http://schemas.openxmlformats.org/officeDocument/2006/relationships/slideLayout" Target="../slideLayouts/slideLayout190.xml"/><Relationship Id="rId16" Type="http://schemas.openxmlformats.org/officeDocument/2006/relationships/image" Target="../media/image4.emf"/><Relationship Id="rId1" Type="http://schemas.openxmlformats.org/officeDocument/2006/relationships/slideLayout" Target="../slideLayouts/slideLayout189.xml"/><Relationship Id="rId6" Type="http://schemas.openxmlformats.org/officeDocument/2006/relationships/slideLayout" Target="../slideLayouts/slideLayout194.xml"/><Relationship Id="rId11" Type="http://schemas.openxmlformats.org/officeDocument/2006/relationships/theme" Target="../theme/theme12.xml"/><Relationship Id="rId5" Type="http://schemas.openxmlformats.org/officeDocument/2006/relationships/slideLayout" Target="../slideLayouts/slideLayout193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98.xml"/><Relationship Id="rId4" Type="http://schemas.openxmlformats.org/officeDocument/2006/relationships/slideLayout" Target="../slideLayouts/slideLayout192.xml"/><Relationship Id="rId9" Type="http://schemas.openxmlformats.org/officeDocument/2006/relationships/slideLayout" Target="../slideLayouts/slideLayout197.xml"/><Relationship Id="rId14" Type="http://schemas.openxmlformats.org/officeDocument/2006/relationships/oleObject" Target="../embeddings/oleObject88.bin"/></Relationships>
</file>

<file path=ppt/slideMasters/_rels/slideMaster13.xml.rels><?xml version="1.0" encoding="UTF-8" standalone="yes"?>
<Relationships xmlns="http://schemas.openxmlformats.org/package/2006/relationships"><Relationship Id="rId3" Type="http://schemas.openxmlformats.org/officeDocument/2006/relationships/theme" Target="../theme/theme13.xml"/><Relationship Id="rId2" Type="http://schemas.openxmlformats.org/officeDocument/2006/relationships/slideLayout" Target="../slideLayouts/slideLayout200.xml"/><Relationship Id="rId1" Type="http://schemas.openxmlformats.org/officeDocument/2006/relationships/slideLayout" Target="../slideLayouts/slideLayout199.xml"/><Relationship Id="rId4" Type="http://schemas.openxmlformats.org/officeDocument/2006/relationships/image" Target="../media/image6.jpeg"/></Relationships>
</file>

<file path=ppt/slideMasters/_rels/slideMaster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8.xml"/><Relationship Id="rId13" Type="http://schemas.openxmlformats.org/officeDocument/2006/relationships/slideLayout" Target="../slideLayouts/slideLayout213.xml"/><Relationship Id="rId18" Type="http://schemas.openxmlformats.org/officeDocument/2006/relationships/slideLayout" Target="../slideLayouts/slideLayout218.xml"/><Relationship Id="rId26" Type="http://schemas.openxmlformats.org/officeDocument/2006/relationships/slideLayout" Target="../slideLayouts/slideLayout226.xml"/><Relationship Id="rId39" Type="http://schemas.openxmlformats.org/officeDocument/2006/relationships/image" Target="../media/image1.emf"/><Relationship Id="rId3" Type="http://schemas.openxmlformats.org/officeDocument/2006/relationships/slideLayout" Target="../slideLayouts/slideLayout203.xml"/><Relationship Id="rId21" Type="http://schemas.openxmlformats.org/officeDocument/2006/relationships/slideLayout" Target="../slideLayouts/slideLayout221.xml"/><Relationship Id="rId34" Type="http://schemas.openxmlformats.org/officeDocument/2006/relationships/theme" Target="../theme/theme14.xml"/><Relationship Id="rId7" Type="http://schemas.openxmlformats.org/officeDocument/2006/relationships/slideLayout" Target="../slideLayouts/slideLayout207.xml"/><Relationship Id="rId12" Type="http://schemas.openxmlformats.org/officeDocument/2006/relationships/slideLayout" Target="../slideLayouts/slideLayout212.xml"/><Relationship Id="rId17" Type="http://schemas.openxmlformats.org/officeDocument/2006/relationships/slideLayout" Target="../slideLayouts/slideLayout217.xml"/><Relationship Id="rId25" Type="http://schemas.openxmlformats.org/officeDocument/2006/relationships/slideLayout" Target="../slideLayouts/slideLayout225.xml"/><Relationship Id="rId33" Type="http://schemas.openxmlformats.org/officeDocument/2006/relationships/slideLayout" Target="../slideLayouts/slideLayout233.xml"/><Relationship Id="rId38" Type="http://schemas.openxmlformats.org/officeDocument/2006/relationships/oleObject" Target="../embeddings/oleObject97.bin"/><Relationship Id="rId2" Type="http://schemas.openxmlformats.org/officeDocument/2006/relationships/slideLayout" Target="../slideLayouts/slideLayout202.xml"/><Relationship Id="rId16" Type="http://schemas.openxmlformats.org/officeDocument/2006/relationships/slideLayout" Target="../slideLayouts/slideLayout216.xml"/><Relationship Id="rId20" Type="http://schemas.openxmlformats.org/officeDocument/2006/relationships/slideLayout" Target="../slideLayouts/slideLayout220.xml"/><Relationship Id="rId29" Type="http://schemas.openxmlformats.org/officeDocument/2006/relationships/slideLayout" Target="../slideLayouts/slideLayout229.xml"/><Relationship Id="rId1" Type="http://schemas.openxmlformats.org/officeDocument/2006/relationships/slideLayout" Target="../slideLayouts/slideLayout201.xml"/><Relationship Id="rId6" Type="http://schemas.openxmlformats.org/officeDocument/2006/relationships/slideLayout" Target="../slideLayouts/slideLayout206.xml"/><Relationship Id="rId11" Type="http://schemas.openxmlformats.org/officeDocument/2006/relationships/slideLayout" Target="../slideLayouts/slideLayout211.xml"/><Relationship Id="rId24" Type="http://schemas.openxmlformats.org/officeDocument/2006/relationships/slideLayout" Target="../slideLayouts/slideLayout224.xml"/><Relationship Id="rId32" Type="http://schemas.openxmlformats.org/officeDocument/2006/relationships/slideLayout" Target="../slideLayouts/slideLayout232.xml"/><Relationship Id="rId37" Type="http://schemas.openxmlformats.org/officeDocument/2006/relationships/tags" Target="../tags/tag223.xml"/><Relationship Id="rId40" Type="http://schemas.openxmlformats.org/officeDocument/2006/relationships/image" Target="../media/image2.emf"/><Relationship Id="rId5" Type="http://schemas.openxmlformats.org/officeDocument/2006/relationships/slideLayout" Target="../slideLayouts/slideLayout205.xml"/><Relationship Id="rId15" Type="http://schemas.openxmlformats.org/officeDocument/2006/relationships/slideLayout" Target="../slideLayouts/slideLayout215.xml"/><Relationship Id="rId23" Type="http://schemas.openxmlformats.org/officeDocument/2006/relationships/slideLayout" Target="../slideLayouts/slideLayout223.xml"/><Relationship Id="rId28" Type="http://schemas.openxmlformats.org/officeDocument/2006/relationships/slideLayout" Target="../slideLayouts/slideLayout228.xml"/><Relationship Id="rId36" Type="http://schemas.openxmlformats.org/officeDocument/2006/relationships/tags" Target="../tags/tag222.xml"/><Relationship Id="rId10" Type="http://schemas.openxmlformats.org/officeDocument/2006/relationships/slideLayout" Target="../slideLayouts/slideLayout210.xml"/><Relationship Id="rId19" Type="http://schemas.openxmlformats.org/officeDocument/2006/relationships/slideLayout" Target="../slideLayouts/slideLayout219.xml"/><Relationship Id="rId31" Type="http://schemas.openxmlformats.org/officeDocument/2006/relationships/slideLayout" Target="../slideLayouts/slideLayout231.xml"/><Relationship Id="rId4" Type="http://schemas.openxmlformats.org/officeDocument/2006/relationships/slideLayout" Target="../slideLayouts/slideLayout204.xml"/><Relationship Id="rId9" Type="http://schemas.openxmlformats.org/officeDocument/2006/relationships/slideLayout" Target="../slideLayouts/slideLayout209.xml"/><Relationship Id="rId14" Type="http://schemas.openxmlformats.org/officeDocument/2006/relationships/slideLayout" Target="../slideLayouts/slideLayout214.xml"/><Relationship Id="rId22" Type="http://schemas.openxmlformats.org/officeDocument/2006/relationships/slideLayout" Target="../slideLayouts/slideLayout222.xml"/><Relationship Id="rId27" Type="http://schemas.openxmlformats.org/officeDocument/2006/relationships/slideLayout" Target="../slideLayouts/slideLayout227.xml"/><Relationship Id="rId30" Type="http://schemas.openxmlformats.org/officeDocument/2006/relationships/slideLayout" Target="../slideLayouts/slideLayout230.xml"/><Relationship Id="rId35" Type="http://schemas.openxmlformats.org/officeDocument/2006/relationships/vmlDrawing" Target="../drawings/vmlDrawing86.v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slideLayout" Target="../slideLayouts/slideLayout46.xml"/><Relationship Id="rId18" Type="http://schemas.openxmlformats.org/officeDocument/2006/relationships/oleObject" Target="../embeddings/oleObject6.bin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slideLayout" Target="../slideLayouts/slideLayout45.xml"/><Relationship Id="rId17" Type="http://schemas.openxmlformats.org/officeDocument/2006/relationships/tags" Target="../tags/tag36.xml"/><Relationship Id="rId2" Type="http://schemas.openxmlformats.org/officeDocument/2006/relationships/slideLayout" Target="../slideLayouts/slideLayout35.xml"/><Relationship Id="rId16" Type="http://schemas.openxmlformats.org/officeDocument/2006/relationships/tags" Target="../tags/tag35.xml"/><Relationship Id="rId20" Type="http://schemas.openxmlformats.org/officeDocument/2006/relationships/image" Target="../media/image4.emf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5" Type="http://schemas.openxmlformats.org/officeDocument/2006/relationships/vmlDrawing" Target="../drawings/vmlDrawing6.vml"/><Relationship Id="rId10" Type="http://schemas.openxmlformats.org/officeDocument/2006/relationships/slideLayout" Target="../slideLayouts/slideLayout43.xml"/><Relationship Id="rId19" Type="http://schemas.openxmlformats.org/officeDocument/2006/relationships/image" Target="../media/image1.emf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Relationship Id="rId1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4.xml"/><Relationship Id="rId13" Type="http://schemas.openxmlformats.org/officeDocument/2006/relationships/theme" Target="../theme/theme3.xml"/><Relationship Id="rId18" Type="http://schemas.openxmlformats.org/officeDocument/2006/relationships/image" Target="../media/image5.emf"/><Relationship Id="rId3" Type="http://schemas.openxmlformats.org/officeDocument/2006/relationships/slideLayout" Target="../slideLayouts/slideLayout49.xml"/><Relationship Id="rId7" Type="http://schemas.openxmlformats.org/officeDocument/2006/relationships/slideLayout" Target="../slideLayouts/slideLayout53.xml"/><Relationship Id="rId12" Type="http://schemas.openxmlformats.org/officeDocument/2006/relationships/slideLayout" Target="../slideLayouts/slideLayout58.xml"/><Relationship Id="rId17" Type="http://schemas.openxmlformats.org/officeDocument/2006/relationships/oleObject" Target="../embeddings/oleObject14.bin"/><Relationship Id="rId2" Type="http://schemas.openxmlformats.org/officeDocument/2006/relationships/slideLayout" Target="../slideLayouts/slideLayout48.xml"/><Relationship Id="rId16" Type="http://schemas.openxmlformats.org/officeDocument/2006/relationships/tags" Target="../tags/tag53.xml"/><Relationship Id="rId1" Type="http://schemas.openxmlformats.org/officeDocument/2006/relationships/slideLayout" Target="../slideLayouts/slideLayout47.xml"/><Relationship Id="rId6" Type="http://schemas.openxmlformats.org/officeDocument/2006/relationships/slideLayout" Target="../slideLayouts/slideLayout52.xml"/><Relationship Id="rId11" Type="http://schemas.openxmlformats.org/officeDocument/2006/relationships/slideLayout" Target="../slideLayouts/slideLayout57.xml"/><Relationship Id="rId5" Type="http://schemas.openxmlformats.org/officeDocument/2006/relationships/slideLayout" Target="../slideLayouts/slideLayout51.xml"/><Relationship Id="rId15" Type="http://schemas.openxmlformats.org/officeDocument/2006/relationships/tags" Target="../tags/tag52.xml"/><Relationship Id="rId10" Type="http://schemas.openxmlformats.org/officeDocument/2006/relationships/slideLayout" Target="../slideLayouts/slideLayout56.xml"/><Relationship Id="rId19" Type="http://schemas.openxmlformats.org/officeDocument/2006/relationships/image" Target="../media/image4.emf"/><Relationship Id="rId4" Type="http://schemas.openxmlformats.org/officeDocument/2006/relationships/slideLayout" Target="../slideLayouts/slideLayout50.xml"/><Relationship Id="rId9" Type="http://schemas.openxmlformats.org/officeDocument/2006/relationships/slideLayout" Target="../slideLayouts/slideLayout55.xml"/><Relationship Id="rId14" Type="http://schemas.openxmlformats.org/officeDocument/2006/relationships/vmlDrawing" Target="../drawings/vmlDrawing14.v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6.xml"/><Relationship Id="rId13" Type="http://schemas.openxmlformats.org/officeDocument/2006/relationships/slideLayout" Target="../slideLayouts/slideLayout71.xml"/><Relationship Id="rId18" Type="http://schemas.openxmlformats.org/officeDocument/2006/relationships/oleObject" Target="../embeddings/oleObject23.bin"/><Relationship Id="rId3" Type="http://schemas.openxmlformats.org/officeDocument/2006/relationships/slideLayout" Target="../slideLayouts/slideLayout61.xml"/><Relationship Id="rId7" Type="http://schemas.openxmlformats.org/officeDocument/2006/relationships/slideLayout" Target="../slideLayouts/slideLayout65.xml"/><Relationship Id="rId12" Type="http://schemas.openxmlformats.org/officeDocument/2006/relationships/slideLayout" Target="../slideLayouts/slideLayout70.xml"/><Relationship Id="rId17" Type="http://schemas.openxmlformats.org/officeDocument/2006/relationships/tags" Target="../tags/tag72.xml"/><Relationship Id="rId2" Type="http://schemas.openxmlformats.org/officeDocument/2006/relationships/slideLayout" Target="../slideLayouts/slideLayout60.xml"/><Relationship Id="rId16" Type="http://schemas.openxmlformats.org/officeDocument/2006/relationships/tags" Target="../tags/tag71.xml"/><Relationship Id="rId20" Type="http://schemas.openxmlformats.org/officeDocument/2006/relationships/image" Target="../media/image4.emf"/><Relationship Id="rId1" Type="http://schemas.openxmlformats.org/officeDocument/2006/relationships/slideLayout" Target="../slideLayouts/slideLayout59.xml"/><Relationship Id="rId6" Type="http://schemas.openxmlformats.org/officeDocument/2006/relationships/slideLayout" Target="../slideLayouts/slideLayout64.xml"/><Relationship Id="rId11" Type="http://schemas.openxmlformats.org/officeDocument/2006/relationships/slideLayout" Target="../slideLayouts/slideLayout69.xml"/><Relationship Id="rId5" Type="http://schemas.openxmlformats.org/officeDocument/2006/relationships/slideLayout" Target="../slideLayouts/slideLayout63.xml"/><Relationship Id="rId15" Type="http://schemas.openxmlformats.org/officeDocument/2006/relationships/vmlDrawing" Target="../drawings/vmlDrawing23.vml"/><Relationship Id="rId10" Type="http://schemas.openxmlformats.org/officeDocument/2006/relationships/slideLayout" Target="../slideLayouts/slideLayout68.xml"/><Relationship Id="rId19" Type="http://schemas.openxmlformats.org/officeDocument/2006/relationships/image" Target="../media/image5.emf"/><Relationship Id="rId4" Type="http://schemas.openxmlformats.org/officeDocument/2006/relationships/slideLayout" Target="../slideLayouts/slideLayout62.xml"/><Relationship Id="rId9" Type="http://schemas.openxmlformats.org/officeDocument/2006/relationships/slideLayout" Target="../slideLayouts/slideLayout67.xml"/><Relationship Id="rId14" Type="http://schemas.openxmlformats.org/officeDocument/2006/relationships/theme" Target="../theme/theme4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9.xml"/><Relationship Id="rId13" Type="http://schemas.openxmlformats.org/officeDocument/2006/relationships/tags" Target="../tags/tag89.xml"/><Relationship Id="rId3" Type="http://schemas.openxmlformats.org/officeDocument/2006/relationships/slideLayout" Target="../slideLayouts/slideLayout74.xml"/><Relationship Id="rId7" Type="http://schemas.openxmlformats.org/officeDocument/2006/relationships/slideLayout" Target="../slideLayouts/slideLayout78.xml"/><Relationship Id="rId12" Type="http://schemas.openxmlformats.org/officeDocument/2006/relationships/vmlDrawing" Target="../drawings/vmlDrawing32.vml"/><Relationship Id="rId17" Type="http://schemas.openxmlformats.org/officeDocument/2006/relationships/image" Target="../media/image4.emf"/><Relationship Id="rId2" Type="http://schemas.openxmlformats.org/officeDocument/2006/relationships/slideLayout" Target="../slideLayouts/slideLayout73.xml"/><Relationship Id="rId16" Type="http://schemas.openxmlformats.org/officeDocument/2006/relationships/image" Target="../media/image1.emf"/><Relationship Id="rId1" Type="http://schemas.openxmlformats.org/officeDocument/2006/relationships/slideLayout" Target="../slideLayouts/slideLayout72.xml"/><Relationship Id="rId6" Type="http://schemas.openxmlformats.org/officeDocument/2006/relationships/slideLayout" Target="../slideLayouts/slideLayout77.xml"/><Relationship Id="rId11" Type="http://schemas.openxmlformats.org/officeDocument/2006/relationships/theme" Target="../theme/theme5.xml"/><Relationship Id="rId5" Type="http://schemas.openxmlformats.org/officeDocument/2006/relationships/slideLayout" Target="../slideLayouts/slideLayout76.xml"/><Relationship Id="rId15" Type="http://schemas.openxmlformats.org/officeDocument/2006/relationships/oleObject" Target="../embeddings/oleObject32.bin"/><Relationship Id="rId10" Type="http://schemas.openxmlformats.org/officeDocument/2006/relationships/slideLayout" Target="../slideLayouts/slideLayout81.xml"/><Relationship Id="rId4" Type="http://schemas.openxmlformats.org/officeDocument/2006/relationships/slideLayout" Target="../slideLayouts/slideLayout75.xml"/><Relationship Id="rId9" Type="http://schemas.openxmlformats.org/officeDocument/2006/relationships/slideLayout" Target="../slideLayouts/slideLayout80.xml"/><Relationship Id="rId14" Type="http://schemas.openxmlformats.org/officeDocument/2006/relationships/tags" Target="../tags/tag90.xml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theme" Target="../theme/theme6.xml"/><Relationship Id="rId2" Type="http://schemas.openxmlformats.org/officeDocument/2006/relationships/slideLayout" Target="../slideLayouts/slideLayout83.xml"/><Relationship Id="rId1" Type="http://schemas.openxmlformats.org/officeDocument/2006/relationships/slideLayout" Target="../slideLayouts/slideLayout82.xml"/><Relationship Id="rId4" Type="http://schemas.openxmlformats.org/officeDocument/2006/relationships/image" Target="../media/image6.jpeg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1.xml"/><Relationship Id="rId13" Type="http://schemas.openxmlformats.org/officeDocument/2006/relationships/slideLayout" Target="../slideLayouts/slideLayout96.xml"/><Relationship Id="rId18" Type="http://schemas.openxmlformats.org/officeDocument/2006/relationships/slideLayout" Target="../slideLayouts/slideLayout101.xml"/><Relationship Id="rId26" Type="http://schemas.openxmlformats.org/officeDocument/2006/relationships/slideLayout" Target="../slideLayouts/slideLayout109.xml"/><Relationship Id="rId39" Type="http://schemas.openxmlformats.org/officeDocument/2006/relationships/oleObject" Target="../embeddings/oleObject40.bin"/><Relationship Id="rId3" Type="http://schemas.openxmlformats.org/officeDocument/2006/relationships/slideLayout" Target="../slideLayouts/slideLayout86.xml"/><Relationship Id="rId21" Type="http://schemas.openxmlformats.org/officeDocument/2006/relationships/slideLayout" Target="../slideLayouts/slideLayout104.xml"/><Relationship Id="rId34" Type="http://schemas.openxmlformats.org/officeDocument/2006/relationships/theme" Target="../theme/theme7.xml"/><Relationship Id="rId7" Type="http://schemas.openxmlformats.org/officeDocument/2006/relationships/slideLayout" Target="../slideLayouts/slideLayout90.xml"/><Relationship Id="rId12" Type="http://schemas.openxmlformats.org/officeDocument/2006/relationships/slideLayout" Target="../slideLayouts/slideLayout95.xml"/><Relationship Id="rId17" Type="http://schemas.openxmlformats.org/officeDocument/2006/relationships/slideLayout" Target="../slideLayouts/slideLayout100.xml"/><Relationship Id="rId25" Type="http://schemas.openxmlformats.org/officeDocument/2006/relationships/slideLayout" Target="../slideLayouts/slideLayout108.xml"/><Relationship Id="rId33" Type="http://schemas.openxmlformats.org/officeDocument/2006/relationships/slideLayout" Target="../slideLayouts/slideLayout116.xml"/><Relationship Id="rId38" Type="http://schemas.openxmlformats.org/officeDocument/2006/relationships/tags" Target="../tags/tag107.xml"/><Relationship Id="rId2" Type="http://schemas.openxmlformats.org/officeDocument/2006/relationships/slideLayout" Target="../slideLayouts/slideLayout85.xml"/><Relationship Id="rId16" Type="http://schemas.openxmlformats.org/officeDocument/2006/relationships/slideLayout" Target="../slideLayouts/slideLayout99.xml"/><Relationship Id="rId20" Type="http://schemas.openxmlformats.org/officeDocument/2006/relationships/slideLayout" Target="../slideLayouts/slideLayout103.xml"/><Relationship Id="rId29" Type="http://schemas.openxmlformats.org/officeDocument/2006/relationships/slideLayout" Target="../slideLayouts/slideLayout112.xml"/><Relationship Id="rId41" Type="http://schemas.openxmlformats.org/officeDocument/2006/relationships/image" Target="../media/image2.emf"/><Relationship Id="rId1" Type="http://schemas.openxmlformats.org/officeDocument/2006/relationships/slideLayout" Target="../slideLayouts/slideLayout84.xml"/><Relationship Id="rId6" Type="http://schemas.openxmlformats.org/officeDocument/2006/relationships/slideLayout" Target="../slideLayouts/slideLayout89.xml"/><Relationship Id="rId11" Type="http://schemas.openxmlformats.org/officeDocument/2006/relationships/slideLayout" Target="../slideLayouts/slideLayout94.xml"/><Relationship Id="rId24" Type="http://schemas.openxmlformats.org/officeDocument/2006/relationships/slideLayout" Target="../slideLayouts/slideLayout107.xml"/><Relationship Id="rId32" Type="http://schemas.openxmlformats.org/officeDocument/2006/relationships/slideLayout" Target="../slideLayouts/slideLayout115.xml"/><Relationship Id="rId37" Type="http://schemas.openxmlformats.org/officeDocument/2006/relationships/tags" Target="../tags/tag106.xml"/><Relationship Id="rId40" Type="http://schemas.openxmlformats.org/officeDocument/2006/relationships/image" Target="../media/image1.emf"/><Relationship Id="rId5" Type="http://schemas.openxmlformats.org/officeDocument/2006/relationships/slideLayout" Target="../slideLayouts/slideLayout88.xml"/><Relationship Id="rId15" Type="http://schemas.openxmlformats.org/officeDocument/2006/relationships/slideLayout" Target="../slideLayouts/slideLayout98.xml"/><Relationship Id="rId23" Type="http://schemas.openxmlformats.org/officeDocument/2006/relationships/slideLayout" Target="../slideLayouts/slideLayout106.xml"/><Relationship Id="rId28" Type="http://schemas.openxmlformats.org/officeDocument/2006/relationships/slideLayout" Target="../slideLayouts/slideLayout111.xml"/><Relationship Id="rId36" Type="http://schemas.openxmlformats.org/officeDocument/2006/relationships/tags" Target="../tags/tag105.xml"/><Relationship Id="rId10" Type="http://schemas.openxmlformats.org/officeDocument/2006/relationships/slideLayout" Target="../slideLayouts/slideLayout93.xml"/><Relationship Id="rId19" Type="http://schemas.openxmlformats.org/officeDocument/2006/relationships/slideLayout" Target="../slideLayouts/slideLayout102.xml"/><Relationship Id="rId31" Type="http://schemas.openxmlformats.org/officeDocument/2006/relationships/slideLayout" Target="../slideLayouts/slideLayout114.xml"/><Relationship Id="rId4" Type="http://schemas.openxmlformats.org/officeDocument/2006/relationships/slideLayout" Target="../slideLayouts/slideLayout87.xml"/><Relationship Id="rId9" Type="http://schemas.openxmlformats.org/officeDocument/2006/relationships/slideLayout" Target="../slideLayouts/slideLayout92.xml"/><Relationship Id="rId14" Type="http://schemas.openxmlformats.org/officeDocument/2006/relationships/slideLayout" Target="../slideLayouts/slideLayout97.xml"/><Relationship Id="rId22" Type="http://schemas.openxmlformats.org/officeDocument/2006/relationships/slideLayout" Target="../slideLayouts/slideLayout105.xml"/><Relationship Id="rId27" Type="http://schemas.openxmlformats.org/officeDocument/2006/relationships/slideLayout" Target="../slideLayouts/slideLayout110.xml"/><Relationship Id="rId30" Type="http://schemas.openxmlformats.org/officeDocument/2006/relationships/slideLayout" Target="../slideLayouts/slideLayout113.xml"/><Relationship Id="rId35" Type="http://schemas.openxmlformats.org/officeDocument/2006/relationships/vmlDrawing" Target="../drawings/vmlDrawing40.v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4.xml"/><Relationship Id="rId13" Type="http://schemas.openxmlformats.org/officeDocument/2006/relationships/slideLayout" Target="../slideLayouts/slideLayout129.xml"/><Relationship Id="rId18" Type="http://schemas.openxmlformats.org/officeDocument/2006/relationships/slideLayout" Target="../slideLayouts/slideLayout134.xml"/><Relationship Id="rId26" Type="http://schemas.openxmlformats.org/officeDocument/2006/relationships/slideLayout" Target="../slideLayouts/slideLayout142.xml"/><Relationship Id="rId39" Type="http://schemas.openxmlformats.org/officeDocument/2006/relationships/tags" Target="../tags/tag143.xml"/><Relationship Id="rId3" Type="http://schemas.openxmlformats.org/officeDocument/2006/relationships/slideLayout" Target="../slideLayouts/slideLayout119.xml"/><Relationship Id="rId21" Type="http://schemas.openxmlformats.org/officeDocument/2006/relationships/slideLayout" Target="../slideLayouts/slideLayout137.xml"/><Relationship Id="rId34" Type="http://schemas.openxmlformats.org/officeDocument/2006/relationships/slideLayout" Target="../slideLayouts/slideLayout150.xml"/><Relationship Id="rId42" Type="http://schemas.openxmlformats.org/officeDocument/2006/relationships/image" Target="../media/image2.emf"/><Relationship Id="rId7" Type="http://schemas.openxmlformats.org/officeDocument/2006/relationships/slideLayout" Target="../slideLayouts/slideLayout123.xml"/><Relationship Id="rId12" Type="http://schemas.openxmlformats.org/officeDocument/2006/relationships/slideLayout" Target="../slideLayouts/slideLayout128.xml"/><Relationship Id="rId17" Type="http://schemas.openxmlformats.org/officeDocument/2006/relationships/slideLayout" Target="../slideLayouts/slideLayout133.xml"/><Relationship Id="rId25" Type="http://schemas.openxmlformats.org/officeDocument/2006/relationships/slideLayout" Target="../slideLayouts/slideLayout141.xml"/><Relationship Id="rId33" Type="http://schemas.openxmlformats.org/officeDocument/2006/relationships/slideLayout" Target="../slideLayouts/slideLayout149.xml"/><Relationship Id="rId38" Type="http://schemas.openxmlformats.org/officeDocument/2006/relationships/tags" Target="../tags/tag142.xml"/><Relationship Id="rId2" Type="http://schemas.openxmlformats.org/officeDocument/2006/relationships/slideLayout" Target="../slideLayouts/slideLayout118.xml"/><Relationship Id="rId16" Type="http://schemas.openxmlformats.org/officeDocument/2006/relationships/slideLayout" Target="../slideLayouts/slideLayout132.xml"/><Relationship Id="rId20" Type="http://schemas.openxmlformats.org/officeDocument/2006/relationships/slideLayout" Target="../slideLayouts/slideLayout136.xml"/><Relationship Id="rId29" Type="http://schemas.openxmlformats.org/officeDocument/2006/relationships/slideLayout" Target="../slideLayouts/slideLayout145.xml"/><Relationship Id="rId41" Type="http://schemas.openxmlformats.org/officeDocument/2006/relationships/image" Target="../media/image1.emf"/><Relationship Id="rId1" Type="http://schemas.openxmlformats.org/officeDocument/2006/relationships/slideLayout" Target="../slideLayouts/slideLayout117.xml"/><Relationship Id="rId6" Type="http://schemas.openxmlformats.org/officeDocument/2006/relationships/slideLayout" Target="../slideLayouts/slideLayout122.xml"/><Relationship Id="rId11" Type="http://schemas.openxmlformats.org/officeDocument/2006/relationships/slideLayout" Target="../slideLayouts/slideLayout127.xml"/><Relationship Id="rId24" Type="http://schemas.openxmlformats.org/officeDocument/2006/relationships/slideLayout" Target="../slideLayouts/slideLayout140.xml"/><Relationship Id="rId32" Type="http://schemas.openxmlformats.org/officeDocument/2006/relationships/slideLayout" Target="../slideLayouts/slideLayout148.xml"/><Relationship Id="rId37" Type="http://schemas.openxmlformats.org/officeDocument/2006/relationships/tags" Target="../tags/tag141.xml"/><Relationship Id="rId40" Type="http://schemas.openxmlformats.org/officeDocument/2006/relationships/oleObject" Target="../embeddings/oleObject48.bin"/><Relationship Id="rId5" Type="http://schemas.openxmlformats.org/officeDocument/2006/relationships/slideLayout" Target="../slideLayouts/slideLayout121.xml"/><Relationship Id="rId15" Type="http://schemas.openxmlformats.org/officeDocument/2006/relationships/slideLayout" Target="../slideLayouts/slideLayout131.xml"/><Relationship Id="rId23" Type="http://schemas.openxmlformats.org/officeDocument/2006/relationships/slideLayout" Target="../slideLayouts/slideLayout139.xml"/><Relationship Id="rId28" Type="http://schemas.openxmlformats.org/officeDocument/2006/relationships/slideLayout" Target="../slideLayouts/slideLayout144.xml"/><Relationship Id="rId36" Type="http://schemas.openxmlformats.org/officeDocument/2006/relationships/vmlDrawing" Target="../drawings/vmlDrawing47.vml"/><Relationship Id="rId10" Type="http://schemas.openxmlformats.org/officeDocument/2006/relationships/slideLayout" Target="../slideLayouts/slideLayout126.xml"/><Relationship Id="rId19" Type="http://schemas.openxmlformats.org/officeDocument/2006/relationships/slideLayout" Target="../slideLayouts/slideLayout135.xml"/><Relationship Id="rId31" Type="http://schemas.openxmlformats.org/officeDocument/2006/relationships/slideLayout" Target="../slideLayouts/slideLayout147.xml"/><Relationship Id="rId4" Type="http://schemas.openxmlformats.org/officeDocument/2006/relationships/slideLayout" Target="../slideLayouts/slideLayout120.xml"/><Relationship Id="rId9" Type="http://schemas.openxmlformats.org/officeDocument/2006/relationships/slideLayout" Target="../slideLayouts/slideLayout125.xml"/><Relationship Id="rId14" Type="http://schemas.openxmlformats.org/officeDocument/2006/relationships/slideLayout" Target="../slideLayouts/slideLayout130.xml"/><Relationship Id="rId22" Type="http://schemas.openxmlformats.org/officeDocument/2006/relationships/slideLayout" Target="../slideLayouts/slideLayout138.xml"/><Relationship Id="rId27" Type="http://schemas.openxmlformats.org/officeDocument/2006/relationships/slideLayout" Target="../slideLayouts/slideLayout143.xml"/><Relationship Id="rId30" Type="http://schemas.openxmlformats.org/officeDocument/2006/relationships/slideLayout" Target="../slideLayouts/slideLayout146.xml"/><Relationship Id="rId35" Type="http://schemas.openxmlformats.org/officeDocument/2006/relationships/theme" Target="../theme/theme8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8.xml"/><Relationship Id="rId13" Type="http://schemas.openxmlformats.org/officeDocument/2006/relationships/slideLayout" Target="../slideLayouts/slideLayout163.xml"/><Relationship Id="rId18" Type="http://schemas.openxmlformats.org/officeDocument/2006/relationships/oleObject" Target="../embeddings/oleObject53.bin"/><Relationship Id="rId3" Type="http://schemas.openxmlformats.org/officeDocument/2006/relationships/slideLayout" Target="../slideLayouts/slideLayout153.xml"/><Relationship Id="rId7" Type="http://schemas.openxmlformats.org/officeDocument/2006/relationships/slideLayout" Target="../slideLayouts/slideLayout157.xml"/><Relationship Id="rId12" Type="http://schemas.openxmlformats.org/officeDocument/2006/relationships/slideLayout" Target="../slideLayouts/slideLayout162.xml"/><Relationship Id="rId17" Type="http://schemas.openxmlformats.org/officeDocument/2006/relationships/tags" Target="../tags/tag175.xml"/><Relationship Id="rId2" Type="http://schemas.openxmlformats.org/officeDocument/2006/relationships/slideLayout" Target="../slideLayouts/slideLayout152.xml"/><Relationship Id="rId16" Type="http://schemas.openxmlformats.org/officeDocument/2006/relationships/tags" Target="../tags/tag174.xml"/><Relationship Id="rId20" Type="http://schemas.openxmlformats.org/officeDocument/2006/relationships/image" Target="../media/image4.emf"/><Relationship Id="rId1" Type="http://schemas.openxmlformats.org/officeDocument/2006/relationships/slideLayout" Target="../slideLayouts/slideLayout151.xml"/><Relationship Id="rId6" Type="http://schemas.openxmlformats.org/officeDocument/2006/relationships/slideLayout" Target="../slideLayouts/slideLayout156.xml"/><Relationship Id="rId11" Type="http://schemas.openxmlformats.org/officeDocument/2006/relationships/slideLayout" Target="../slideLayouts/slideLayout161.xml"/><Relationship Id="rId5" Type="http://schemas.openxmlformats.org/officeDocument/2006/relationships/slideLayout" Target="../slideLayouts/slideLayout155.xml"/><Relationship Id="rId15" Type="http://schemas.openxmlformats.org/officeDocument/2006/relationships/vmlDrawing" Target="../drawings/vmlDrawing52.vml"/><Relationship Id="rId10" Type="http://schemas.openxmlformats.org/officeDocument/2006/relationships/slideLayout" Target="../slideLayouts/slideLayout160.xml"/><Relationship Id="rId19" Type="http://schemas.openxmlformats.org/officeDocument/2006/relationships/image" Target="../media/image1.emf"/><Relationship Id="rId4" Type="http://schemas.openxmlformats.org/officeDocument/2006/relationships/slideLayout" Target="../slideLayouts/slideLayout154.xml"/><Relationship Id="rId9" Type="http://schemas.openxmlformats.org/officeDocument/2006/relationships/slideLayout" Target="../slideLayouts/slideLayout159.xml"/><Relationship Id="rId14" Type="http://schemas.openxmlformats.org/officeDocument/2006/relationships/theme" Target="../theme/theme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6" name="Object 1" hidden="1">
            <a:extLst>
              <a:ext uri="{FF2B5EF4-FFF2-40B4-BE49-F238E27FC236}">
                <a16:creationId xmlns="" xmlns:a16="http://schemas.microsoft.com/office/drawing/2014/main" id="{73030E50-5E71-4E5B-BA38-E0AE25D2EFF7}"/>
              </a:ext>
            </a:extLst>
          </p:cNvPr>
          <p:cNvGraphicFramePr>
            <a:graphicFrameLocks noChangeAspect="1"/>
          </p:cNvGraphicFramePr>
          <p:nvPr>
            <p:custDataLst>
              <p:tags r:id="rId36"/>
            </p:custDataLst>
            <p:extLst>
              <p:ext uri="{D42A27DB-BD31-4B8C-83A1-F6EECF244321}">
                <p14:modId xmlns:p14="http://schemas.microsoft.com/office/powerpoint/2010/main" val="1129938533"/>
              </p:ext>
            </p:extLst>
          </p:nvPr>
        </p:nvGraphicFramePr>
        <p:xfrm>
          <a:off x="2118" y="1589"/>
          <a:ext cx="2116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008" name="think-cell Slide" r:id="rId39" imgW="360" imgH="360" progId="TCLayout.ActiveDocument.1">
                  <p:embed/>
                </p:oleObj>
              </mc:Choice>
              <mc:Fallback>
                <p:oleObj name="think-cell Slide" r:id="rId39" imgW="360" imgH="360" progId="TCLayout.ActiveDocument.1">
                  <p:embed/>
                  <p:pic>
                    <p:nvPicPr>
                      <p:cNvPr id="0" name="Object 1" hidden="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18" y="1589"/>
                        <a:ext cx="2116" cy="15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Rectangle 1" hidden="1">
            <a:extLst>
              <a:ext uri="{FF2B5EF4-FFF2-40B4-BE49-F238E27FC236}">
                <a16:creationId xmlns="" xmlns:a16="http://schemas.microsoft.com/office/drawing/2014/main" id="{FF6CDC2E-3D6E-442A-A967-5C9DDEA818BF}"/>
              </a:ext>
            </a:extLst>
          </p:cNvPr>
          <p:cNvSpPr/>
          <p:nvPr userDrawn="1">
            <p:custDataLst>
              <p:tags r:id="rId37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marL="0" lvl="0" indent="0" algn="ctr" eaLnBrk="1">
              <a:lnSpc>
                <a:spcPts val="2300"/>
              </a:lnSpc>
              <a:spcBef>
                <a:spcPct val="0"/>
              </a:spcBef>
              <a:spcAft>
                <a:spcPct val="0"/>
              </a:spcAft>
            </a:pPr>
            <a:endParaRPr lang="en-GB" sz="2400" b="0" i="0" baseline="0" dirty="0" err="1">
              <a:latin typeface="Georgia" panose="02040502050405020303" pitchFamily="18" charset="0"/>
              <a:ea typeface="+mj-ea"/>
              <a:cs typeface="+mj-cs"/>
              <a:sym typeface="Georgia" panose="02040502050405020303" pitchFamily="18" charset="0"/>
            </a:endParaRPr>
          </a:p>
        </p:txBody>
      </p:sp>
      <p:sp>
        <p:nvSpPr>
          <p:cNvPr id="1027" name="Title Placeholder 1">
            <a:extLst>
              <a:ext uri="{FF2B5EF4-FFF2-40B4-BE49-F238E27FC236}">
                <a16:creationId xmlns="" xmlns:a16="http://schemas.microsoft.com/office/drawing/2014/main" id="{FA935D9F-5B3B-4DC7-B3C4-CE2AEC5A7C32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624418" y="549276"/>
            <a:ext cx="10957983" cy="1039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</a:t>
            </a:r>
            <a:br>
              <a:rPr lang="en-GB" altLang="en-US"/>
            </a:br>
            <a:r>
              <a:rPr lang="en-GB" altLang="en-US"/>
              <a:t>Master title style</a:t>
            </a:r>
          </a:p>
        </p:txBody>
      </p:sp>
      <p:sp>
        <p:nvSpPr>
          <p:cNvPr id="1028" name="Text Placeholder 2">
            <a:extLst>
              <a:ext uri="{FF2B5EF4-FFF2-40B4-BE49-F238E27FC236}">
                <a16:creationId xmlns="" xmlns:a16="http://schemas.microsoft.com/office/drawing/2014/main" id="{7B985F73-7C7C-4518-8146-5F3314068407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624418" y="1773239"/>
            <a:ext cx="10957983" cy="4319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Edit Master text styles</a:t>
            </a:r>
          </a:p>
          <a:p>
            <a:pPr lvl="1"/>
            <a:r>
              <a:rPr lang="en-GB" altLang="en-US"/>
              <a:t>Second level</a:t>
            </a:r>
          </a:p>
          <a:p>
            <a:pPr lvl="2"/>
            <a:r>
              <a:rPr lang="en-GB" altLang="en-US"/>
              <a:t>Third level</a:t>
            </a:r>
          </a:p>
          <a:p>
            <a:pPr lvl="3"/>
            <a:r>
              <a:rPr lang="en-GB" altLang="en-US"/>
              <a:t>Fourth level</a:t>
            </a:r>
          </a:p>
          <a:p>
            <a:pPr lvl="4"/>
            <a:r>
              <a:rPr lang="en-GB" altLang="en-US"/>
              <a:t>Fifth level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0C357EB7-A43A-4192-AED0-A3FAF4206B0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146551" y="6453189"/>
            <a:ext cx="6845300" cy="179387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dirty="0"/>
              <a:t>Confidential and Proprietary Information of Chubb Personal Risk Services. Do Not Distribute.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1C51D99A-8FFD-4F44-8909-BFD0957734C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91851" y="6453189"/>
            <a:ext cx="590549" cy="179387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r">
              <a:defRPr sz="900"/>
            </a:lvl1pPr>
          </a:lstStyle>
          <a:p>
            <a:fld id="{7959C9D6-D620-442A-A3E5-C18E057DFD49}" type="slidenum">
              <a:rPr lang="en-GB" altLang="en-US" smtClean="0"/>
              <a:pPr/>
              <a:t>‹#›</a:t>
            </a:fld>
            <a:endParaRPr lang="en-GB" altLang="en-US" dirty="0"/>
          </a:p>
        </p:txBody>
      </p:sp>
      <p:sp>
        <p:nvSpPr>
          <p:cNvPr id="8" name="Date Placeholder 3">
            <a:extLst>
              <a:ext uri="{FF2B5EF4-FFF2-40B4-BE49-F238E27FC236}">
                <a16:creationId xmlns="" xmlns:a16="http://schemas.microsoft.com/office/drawing/2014/main" id="{1484BBE8-7467-4AC4-B564-700DEFA141E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9264651" y="260351"/>
            <a:ext cx="2317749" cy="180975"/>
          </a:xfrm>
          <a:prstGeom prst="rect">
            <a:avLst/>
          </a:prstGeom>
          <a:ln>
            <a:noFill/>
          </a:ln>
        </p:spPr>
        <p:txBody>
          <a:bodyPr lIns="0" tIns="0" rIns="0" bIns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 dirty="0"/>
          </a:p>
        </p:txBody>
      </p:sp>
      <p:cxnSp>
        <p:nvCxnSpPr>
          <p:cNvPr id="9" name="Straight Connector 8">
            <a:extLst>
              <a:ext uri="{FF2B5EF4-FFF2-40B4-BE49-F238E27FC236}">
                <a16:creationId xmlns="" xmlns:a16="http://schemas.microsoft.com/office/drawing/2014/main" id="{73C58ADD-DD06-42EA-9294-ADA9A09F61E5}"/>
              </a:ext>
            </a:extLst>
          </p:cNvPr>
          <p:cNvCxnSpPr/>
          <p:nvPr/>
        </p:nvCxnSpPr>
        <p:spPr>
          <a:xfrm>
            <a:off x="624418" y="517525"/>
            <a:ext cx="10957983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33" name="Picture 3">
            <a:extLst>
              <a:ext uri="{FF2B5EF4-FFF2-40B4-BE49-F238E27FC236}">
                <a16:creationId xmlns="" xmlns:a16="http://schemas.microsoft.com/office/drawing/2014/main" id="{EC486C7F-3E7B-43E2-BBED-560443046CA8}"/>
              </a:ext>
            </a:extLst>
          </p:cNvPr>
          <p:cNvPicPr>
            <a:picLocks/>
          </p:cNvPicPr>
          <p:nvPr>
            <p:custDataLst>
              <p:tags r:id="rId38"/>
            </p:custDataLst>
          </p:nvPr>
        </p:nvPicPr>
        <p:blipFill>
          <a:blip r:embed="rId4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5001" y="6453189"/>
            <a:ext cx="1672167" cy="130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9424" r:id="rId1"/>
    <p:sldLayoutId id="2147489425" r:id="rId2"/>
    <p:sldLayoutId id="2147489426" r:id="rId3"/>
    <p:sldLayoutId id="2147489427" r:id="rId4"/>
    <p:sldLayoutId id="2147489428" r:id="rId5"/>
    <p:sldLayoutId id="2147489429" r:id="rId6"/>
    <p:sldLayoutId id="2147489430" r:id="rId7"/>
    <p:sldLayoutId id="2147489431" r:id="rId8"/>
    <p:sldLayoutId id="2147489432" r:id="rId9"/>
    <p:sldLayoutId id="2147489433" r:id="rId10"/>
    <p:sldLayoutId id="2147489434" r:id="rId11"/>
    <p:sldLayoutId id="2147489410" r:id="rId12"/>
    <p:sldLayoutId id="2147489435" r:id="rId13"/>
    <p:sldLayoutId id="2147489411" r:id="rId14"/>
    <p:sldLayoutId id="2147489436" r:id="rId15"/>
    <p:sldLayoutId id="2147489437" r:id="rId16"/>
    <p:sldLayoutId id="2147489438" r:id="rId17"/>
    <p:sldLayoutId id="2147489439" r:id="rId18"/>
    <p:sldLayoutId id="2147489440" r:id="rId19"/>
    <p:sldLayoutId id="2147489441" r:id="rId20"/>
    <p:sldLayoutId id="2147489442" r:id="rId21"/>
    <p:sldLayoutId id="2147489443" r:id="rId22"/>
    <p:sldLayoutId id="2147489444" r:id="rId23"/>
    <p:sldLayoutId id="2147489445" r:id="rId24"/>
    <p:sldLayoutId id="2147489446" r:id="rId25"/>
    <p:sldLayoutId id="2147489447" r:id="rId26"/>
    <p:sldLayoutId id="2147489448" r:id="rId27"/>
    <p:sldLayoutId id="2147489449" r:id="rId28"/>
    <p:sldLayoutId id="2147489450" r:id="rId29"/>
    <p:sldLayoutId id="2147489451" r:id="rId30"/>
    <p:sldLayoutId id="2147489452" r:id="rId31"/>
    <p:sldLayoutId id="2147489453" r:id="rId32"/>
    <p:sldLayoutId id="2147489454" r:id="rId33"/>
  </p:sldLayoutIdLst>
  <p:transition spd="med">
    <p:fade/>
  </p:transition>
  <p:hf hdr="0" dt="0"/>
  <p:txStyles>
    <p:titleStyle>
      <a:lvl1pPr algn="l" rtl="0" eaLnBrk="0" fontAlgn="base" hangingPunct="0">
        <a:lnSpc>
          <a:spcPts val="2300"/>
        </a:lnSpc>
        <a:spcBef>
          <a:spcPct val="0"/>
        </a:spcBef>
        <a:spcAft>
          <a:spcPct val="0"/>
        </a:spcAft>
        <a:defRPr sz="2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ts val="2300"/>
        </a:lnSpc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Georgia" pitchFamily="18" charset="0"/>
        </a:defRPr>
      </a:lvl2pPr>
      <a:lvl3pPr algn="l" rtl="0" eaLnBrk="0" fontAlgn="base" hangingPunct="0">
        <a:lnSpc>
          <a:spcPts val="2300"/>
        </a:lnSpc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Georgia" pitchFamily="18" charset="0"/>
        </a:defRPr>
      </a:lvl3pPr>
      <a:lvl4pPr algn="l" rtl="0" eaLnBrk="0" fontAlgn="base" hangingPunct="0">
        <a:lnSpc>
          <a:spcPts val="2300"/>
        </a:lnSpc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Georgia" pitchFamily="18" charset="0"/>
        </a:defRPr>
      </a:lvl4pPr>
      <a:lvl5pPr algn="l" rtl="0" eaLnBrk="0" fontAlgn="base" hangingPunct="0">
        <a:lnSpc>
          <a:spcPts val="2300"/>
        </a:lnSpc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Georgia" pitchFamily="18" charset="0"/>
        </a:defRPr>
      </a:lvl5pPr>
      <a:lvl6pPr marL="457200" algn="l" rtl="0" fontAlgn="base">
        <a:lnSpc>
          <a:spcPts val="2300"/>
        </a:lnSpc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Georgia" pitchFamily="18" charset="0"/>
        </a:defRPr>
      </a:lvl6pPr>
      <a:lvl7pPr marL="914400" algn="l" rtl="0" fontAlgn="base">
        <a:lnSpc>
          <a:spcPts val="2300"/>
        </a:lnSpc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Georgia" pitchFamily="18" charset="0"/>
        </a:defRPr>
      </a:lvl7pPr>
      <a:lvl8pPr marL="1371600" algn="l" rtl="0" fontAlgn="base">
        <a:lnSpc>
          <a:spcPts val="2300"/>
        </a:lnSpc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Georgia" pitchFamily="18" charset="0"/>
        </a:defRPr>
      </a:lvl8pPr>
      <a:lvl9pPr marL="1828800" algn="l" rtl="0" fontAlgn="base">
        <a:lnSpc>
          <a:spcPts val="2300"/>
        </a:lnSpc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Georgia" pitchFamily="18" charset="0"/>
        </a:defRPr>
      </a:lvl9pPr>
    </p:titleStyle>
    <p:bodyStyle>
      <a:lvl1pPr marL="179388" indent="-179388" algn="l" rtl="0" eaLnBrk="0" fontAlgn="base" hangingPunct="0">
        <a:lnSpc>
          <a:spcPts val="1500"/>
        </a:lnSpc>
        <a:spcBef>
          <a:spcPct val="0"/>
        </a:spcBef>
        <a:spcAft>
          <a:spcPts val="750"/>
        </a:spcAft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58775" indent="-179388" algn="l" rtl="0" eaLnBrk="0" fontAlgn="base" hangingPunct="0">
        <a:lnSpc>
          <a:spcPts val="15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539750" indent="-179388" algn="l" rtl="0" eaLnBrk="0" fontAlgn="base" hangingPunct="0">
        <a:lnSpc>
          <a:spcPts val="15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719138" indent="-179388" algn="l" rtl="0" eaLnBrk="0" fontAlgn="base" hangingPunct="0">
        <a:lnSpc>
          <a:spcPts val="15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898525" indent="-179388" algn="l" rtl="0" eaLnBrk="0" fontAlgn="base" hangingPunct="0">
        <a:lnSpc>
          <a:spcPts val="15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074" name="Object 3" hidden="1">
            <a:extLst>
              <a:ext uri="{FF2B5EF4-FFF2-40B4-BE49-F238E27FC236}">
                <a16:creationId xmlns="" xmlns:a16="http://schemas.microsoft.com/office/drawing/2014/main" id="{12D198CD-A9E2-417B-BA81-8EF7E6A26F26}"/>
              </a:ext>
            </a:extLst>
          </p:cNvPr>
          <p:cNvGraphicFramePr>
            <a:graphicFrameLocks noChangeAspect="1"/>
          </p:cNvGraphicFramePr>
          <p:nvPr>
            <p:custDataLst>
              <p:tags r:id="rId15"/>
            </p:custDataLst>
          </p:nvPr>
        </p:nvGraphicFramePr>
        <p:xfrm>
          <a:off x="2118" y="1589"/>
          <a:ext cx="2116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9739" name="think-cell Slide" r:id="rId16" imgW="270" imgH="270" progId="TCLayout.ActiveDocument.1">
                  <p:embed/>
                </p:oleObj>
              </mc:Choice>
              <mc:Fallback>
                <p:oleObj name="think-cell Slide" r:id="rId16" imgW="270" imgH="270" progId="TCLayout.ActiveDocument.1">
                  <p:embed/>
                  <p:pic>
                    <p:nvPicPr>
                      <p:cNvPr id="3074" name="Object 3" hidden="1">
                        <a:extLst>
                          <a:ext uri="{FF2B5EF4-FFF2-40B4-BE49-F238E27FC236}">
                            <a16:creationId xmlns="" xmlns:a16="http://schemas.microsoft.com/office/drawing/2014/main" id="{12D198CD-A9E2-417B-BA81-8EF7E6A26F26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18" y="1589"/>
                        <a:ext cx="2116" cy="15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6">
            <a:extLst>
              <a:ext uri="{FF2B5EF4-FFF2-40B4-BE49-F238E27FC236}">
                <a16:creationId xmlns="" xmlns:a16="http://schemas.microsoft.com/office/drawing/2014/main" id="{162B72C0-314E-49BF-A0D6-277C8EE0C521}"/>
              </a:ext>
            </a:extLst>
          </p:cNvPr>
          <p:cNvSpPr/>
          <p:nvPr/>
        </p:nvSpPr>
        <p:spPr>
          <a:xfrm>
            <a:off x="0" y="849314"/>
            <a:ext cx="12192000" cy="6008687"/>
          </a:xfrm>
          <a:prstGeom prst="rect">
            <a:avLst/>
          </a:prstGeom>
          <a:solidFill>
            <a:srgbClr val="E8E8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  <a:latin typeface="Georgia" panose="02040502050405020303" pitchFamily="18" charset="0"/>
            </a:endParaRPr>
          </a:p>
        </p:txBody>
      </p:sp>
      <p:sp>
        <p:nvSpPr>
          <p:cNvPr id="3076" name="Title Placeholder 1">
            <a:extLst>
              <a:ext uri="{FF2B5EF4-FFF2-40B4-BE49-F238E27FC236}">
                <a16:creationId xmlns="" xmlns:a16="http://schemas.microsoft.com/office/drawing/2014/main" id="{DDA73795-E940-4FD7-88A4-CE5B2562B83E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446617" y="87313"/>
            <a:ext cx="10515600" cy="679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3077" name="Text Placeholder 2">
            <a:extLst>
              <a:ext uri="{FF2B5EF4-FFF2-40B4-BE49-F238E27FC236}">
                <a16:creationId xmlns="" xmlns:a16="http://schemas.microsoft.com/office/drawing/2014/main" id="{DD4572B8-72A1-4542-926E-CA7CD136DEF8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pic>
        <p:nvPicPr>
          <p:cNvPr id="3078" name="Picture 7">
            <a:extLst>
              <a:ext uri="{FF2B5EF4-FFF2-40B4-BE49-F238E27FC236}">
                <a16:creationId xmlns="" xmlns:a16="http://schemas.microsoft.com/office/drawing/2014/main" id="{767D7C37-A03F-4567-BCC1-7EB1C992A702}"/>
              </a:ext>
            </a:extLst>
          </p:cNvPr>
          <p:cNvPicPr>
            <a:picLocks noChangeAspect="1"/>
          </p:cNvPicPr>
          <p:nvPr/>
        </p:nvPicPr>
        <p:blipFill>
          <a:blip r:embed="rId18">
            <a:lum bright="-10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9017" y="6411913"/>
            <a:ext cx="2233083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Footer Placeholder 518160"/>
          <p:cNvSpPr txBox="1">
            <a:spLocks/>
          </p:cNvSpPr>
          <p:nvPr/>
        </p:nvSpPr>
        <p:spPr>
          <a:xfrm>
            <a:off x="2641600" y="6310631"/>
            <a:ext cx="6908800" cy="365125"/>
          </a:xfrm>
          <a:prstGeom prst="rect">
            <a:avLst/>
          </a:prstGeom>
        </p:spPr>
        <p:txBody>
          <a:bodyPr anchor="b"/>
          <a:lstStyle>
            <a:defPPr>
              <a:defRPr lang="en-US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Georgia" panose="02040502050405020303" pitchFamily="18" charset="0"/>
                <a:ea typeface="+mn-ea"/>
                <a:cs typeface="Arial" panose="020B0604020202020204" pitchFamily="34" charset="0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Georgia" panose="02040502050405020303" pitchFamily="18" charset="0"/>
                <a:ea typeface="+mn-ea"/>
                <a:cs typeface="Arial" panose="020B0604020202020204" pitchFamily="34" charset="0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Georgia" panose="02040502050405020303" pitchFamily="18" charset="0"/>
                <a:ea typeface="+mn-ea"/>
                <a:cs typeface="Arial" panose="020B0604020202020204" pitchFamily="34" charset="0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Georgia" panose="02040502050405020303" pitchFamily="18" charset="0"/>
                <a:ea typeface="+mn-ea"/>
                <a:cs typeface="Arial" panose="020B0604020202020204" pitchFamily="34" charset="0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Georgia" panose="02040502050405020303" pitchFamily="18" charset="0"/>
                <a:ea typeface="+mn-ea"/>
                <a:cs typeface="Arial" panose="020B0604020202020204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Georgia" panose="02040502050405020303" pitchFamily="18" charset="0"/>
                <a:ea typeface="+mn-ea"/>
                <a:cs typeface="Arial" panose="020B0604020202020204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Georgia" panose="02040502050405020303" pitchFamily="18" charset="0"/>
                <a:ea typeface="+mn-ea"/>
                <a:cs typeface="Arial" panose="020B0604020202020204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Georgia" panose="02040502050405020303" pitchFamily="18" charset="0"/>
                <a:ea typeface="+mn-ea"/>
                <a:cs typeface="Arial" panose="020B0604020202020204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Georgia" panose="02040502050405020303" pitchFamily="18" charset="0"/>
                <a:ea typeface="+mn-ea"/>
                <a:cs typeface="Arial" panose="020B0604020202020204" pitchFamily="34" charset="0"/>
              </a:defRPr>
            </a:lvl9pPr>
          </a:lstStyle>
          <a:p>
            <a:pPr algn="ctr"/>
            <a:endParaRPr lang="en-US" sz="9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>
          <a:xfrm>
            <a:off x="2214880" y="6356351"/>
            <a:ext cx="776224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9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dirty="0"/>
              <a:t>Confidential and Proprietary Information of Chubb Personal Risk Services. Do Not Distribute.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10756899" y="6356351"/>
            <a:ext cx="5969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E8D010D8-AF76-431D-9448-E5742D00CDF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94032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9601" r:id="rId1"/>
    <p:sldLayoutId id="2147489602" r:id="rId2"/>
    <p:sldLayoutId id="2147489603" r:id="rId3"/>
    <p:sldLayoutId id="2147489604" r:id="rId4"/>
    <p:sldLayoutId id="2147489605" r:id="rId5"/>
    <p:sldLayoutId id="2147489606" r:id="rId6"/>
    <p:sldLayoutId id="2147489607" r:id="rId7"/>
    <p:sldLayoutId id="2147489608" r:id="rId8"/>
    <p:sldLayoutId id="2147489609" r:id="rId9"/>
    <p:sldLayoutId id="2147489610" r:id="rId10"/>
    <p:sldLayoutId id="2147489611" r:id="rId11"/>
    <p:sldLayoutId id="2147489612" r:id="rId12"/>
  </p:sldLayoutIdLst>
  <p:transition spd="med">
    <p:fade/>
  </p:transition>
  <p:hf hdr="0" dt="0"/>
  <p:txStyles>
    <p:titleStyle>
      <a:lvl1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400" kern="1200">
          <a:solidFill>
            <a:schemeClr val="tx1"/>
          </a:solidFill>
          <a:latin typeface="Georgia" panose="02040502050405020303" pitchFamily="18" charset="0"/>
          <a:ea typeface="+mj-ea"/>
          <a:cs typeface="+mj-cs"/>
        </a:defRPr>
      </a:lvl1pPr>
      <a:lvl2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Georgia" pitchFamily="18" charset="0"/>
        </a:defRPr>
      </a:lvl2pPr>
      <a:lvl3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Georgia" pitchFamily="18" charset="0"/>
        </a:defRPr>
      </a:lvl3pPr>
      <a:lvl4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Georgia" pitchFamily="18" charset="0"/>
        </a:defRPr>
      </a:lvl4pPr>
      <a:lvl5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Georgia" pitchFamily="18" charset="0"/>
        </a:defRPr>
      </a:lvl5pPr>
      <a:lvl6pPr marL="4572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Georgia" pitchFamily="18" charset="0"/>
        </a:defRPr>
      </a:lvl6pPr>
      <a:lvl7pPr marL="9144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Georgia" pitchFamily="18" charset="0"/>
        </a:defRPr>
      </a:lvl7pPr>
      <a:lvl8pPr marL="13716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Georgia" pitchFamily="18" charset="0"/>
        </a:defRPr>
      </a:lvl8pPr>
      <a:lvl9pPr marL="1828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Georgia" pitchFamily="18" charset="0"/>
        </a:defRPr>
      </a:lvl9pPr>
    </p:titleStyle>
    <p:bodyStyle>
      <a:lvl1pPr marL="228600" indent="-228600" algn="l" rtl="0" eaLnBrk="1" fontAlgn="base" hangingPunct="1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bg1"/>
          </a:solidFill>
          <a:latin typeface="Georgia" panose="02040502050405020303" pitchFamily="18" charset="0"/>
          <a:ea typeface="+mn-ea"/>
          <a:cs typeface="+mn-cs"/>
        </a:defRPr>
      </a:lvl1pPr>
      <a:lvl2pPr marL="6858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bg1"/>
          </a:solidFill>
          <a:latin typeface="Georgia" panose="02040502050405020303" pitchFamily="18" charset="0"/>
          <a:ea typeface="+mn-ea"/>
          <a:cs typeface="+mn-cs"/>
        </a:defRPr>
      </a:lvl2pPr>
      <a:lvl3pPr marL="11430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bg1"/>
          </a:solidFill>
          <a:latin typeface="Georgia" panose="02040502050405020303" pitchFamily="18" charset="0"/>
          <a:ea typeface="+mn-ea"/>
          <a:cs typeface="+mn-cs"/>
        </a:defRPr>
      </a:lvl3pPr>
      <a:lvl4pPr marL="16002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bg1"/>
          </a:solidFill>
          <a:latin typeface="Georgia" panose="02040502050405020303" pitchFamily="18" charset="0"/>
          <a:ea typeface="+mn-ea"/>
          <a:cs typeface="+mn-cs"/>
        </a:defRPr>
      </a:lvl4pPr>
      <a:lvl5pPr marL="20574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bg1"/>
          </a:solidFill>
          <a:latin typeface="Georgia" panose="02040502050405020303" pitchFamily="18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098" name="Object 3" hidden="1">
            <a:extLst>
              <a:ext uri="{FF2B5EF4-FFF2-40B4-BE49-F238E27FC236}">
                <a16:creationId xmlns="" xmlns:a16="http://schemas.microsoft.com/office/drawing/2014/main" id="{7EA2BE5C-1E78-451A-B921-3BF9083B909B}"/>
              </a:ext>
            </a:extLst>
          </p:cNvPr>
          <p:cNvGraphicFramePr>
            <a:graphicFrameLocks noChangeAspect="1"/>
          </p:cNvGraphicFramePr>
          <p:nvPr>
            <p:custDataLst>
              <p:tags r:id="rId16"/>
            </p:custDataLst>
          </p:nvPr>
        </p:nvGraphicFramePr>
        <p:xfrm>
          <a:off x="2118" y="1589"/>
          <a:ext cx="2116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8955" name="think-cell Slide" r:id="rId17" imgW="270" imgH="270" progId="TCLayout.ActiveDocument.1">
                  <p:embed/>
                </p:oleObj>
              </mc:Choice>
              <mc:Fallback>
                <p:oleObj name="think-cell Slide" r:id="rId17" imgW="270" imgH="270" progId="TCLayout.ActiveDocument.1">
                  <p:embed/>
                  <p:pic>
                    <p:nvPicPr>
                      <p:cNvPr id="4098" name="Object 3" hidden="1">
                        <a:extLst>
                          <a:ext uri="{FF2B5EF4-FFF2-40B4-BE49-F238E27FC236}">
                            <a16:creationId xmlns="" xmlns:a16="http://schemas.microsoft.com/office/drawing/2014/main" id="{7EA2BE5C-1E78-451A-B921-3BF9083B909B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18" y="1589"/>
                        <a:ext cx="2116" cy="15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6">
            <a:extLst>
              <a:ext uri="{FF2B5EF4-FFF2-40B4-BE49-F238E27FC236}">
                <a16:creationId xmlns="" xmlns:a16="http://schemas.microsoft.com/office/drawing/2014/main" id="{CC40141A-6B73-47EA-A615-2C39B1DD98F7}"/>
              </a:ext>
            </a:extLst>
          </p:cNvPr>
          <p:cNvSpPr/>
          <p:nvPr/>
        </p:nvSpPr>
        <p:spPr>
          <a:xfrm>
            <a:off x="0" y="849314"/>
            <a:ext cx="12192000" cy="6008687"/>
          </a:xfrm>
          <a:prstGeom prst="rect">
            <a:avLst/>
          </a:prstGeom>
          <a:solidFill>
            <a:srgbClr val="E8E8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  <a:latin typeface="Georgia" panose="02040502050405020303" pitchFamily="18" charset="0"/>
            </a:endParaRPr>
          </a:p>
        </p:txBody>
      </p:sp>
      <p:sp>
        <p:nvSpPr>
          <p:cNvPr id="4100" name="Title Placeholder 1">
            <a:extLst>
              <a:ext uri="{FF2B5EF4-FFF2-40B4-BE49-F238E27FC236}">
                <a16:creationId xmlns="" xmlns:a16="http://schemas.microsoft.com/office/drawing/2014/main" id="{A1615E4D-B240-4CBE-87BC-BA4A4ADEDF26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446617" y="87313"/>
            <a:ext cx="10515600" cy="679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4101" name="Text Placeholder 2">
            <a:extLst>
              <a:ext uri="{FF2B5EF4-FFF2-40B4-BE49-F238E27FC236}">
                <a16:creationId xmlns="" xmlns:a16="http://schemas.microsoft.com/office/drawing/2014/main" id="{C53EEAFA-04B9-4122-9389-EEFCC8FC6395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pic>
        <p:nvPicPr>
          <p:cNvPr id="4102" name="Picture 7">
            <a:extLst>
              <a:ext uri="{FF2B5EF4-FFF2-40B4-BE49-F238E27FC236}">
                <a16:creationId xmlns="" xmlns:a16="http://schemas.microsoft.com/office/drawing/2014/main" id="{FDEFFF82-CF7E-4834-B12D-694A784CDC9D}"/>
              </a:ext>
            </a:extLst>
          </p:cNvPr>
          <p:cNvPicPr>
            <a:picLocks noChangeAspect="1"/>
          </p:cNvPicPr>
          <p:nvPr/>
        </p:nvPicPr>
        <p:blipFill>
          <a:blip r:embed="rId19">
            <a:lum bright="-10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9017" y="6411913"/>
            <a:ext cx="2233083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885226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9614" r:id="rId1"/>
    <p:sldLayoutId id="2147489615" r:id="rId2"/>
    <p:sldLayoutId id="2147489616" r:id="rId3"/>
    <p:sldLayoutId id="2147489617" r:id="rId4"/>
    <p:sldLayoutId id="2147489618" r:id="rId5"/>
    <p:sldLayoutId id="2147489619" r:id="rId6"/>
    <p:sldLayoutId id="2147489620" r:id="rId7"/>
    <p:sldLayoutId id="2147489621" r:id="rId8"/>
    <p:sldLayoutId id="2147489622" r:id="rId9"/>
    <p:sldLayoutId id="2147489623" r:id="rId10"/>
    <p:sldLayoutId id="2147489624" r:id="rId11"/>
    <p:sldLayoutId id="2147489625" r:id="rId12"/>
    <p:sldLayoutId id="2147489626" r:id="rId13"/>
  </p:sldLayoutIdLst>
  <p:transition spd="med">
    <p:fade/>
  </p:transition>
  <p:hf hdr="0" dt="0"/>
  <p:txStyles>
    <p:titleStyle>
      <a:lvl1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400" kern="1200">
          <a:solidFill>
            <a:schemeClr val="tx1"/>
          </a:solidFill>
          <a:latin typeface="Georgia" panose="02040502050405020303" pitchFamily="18" charset="0"/>
          <a:ea typeface="+mj-ea"/>
          <a:cs typeface="+mj-cs"/>
        </a:defRPr>
      </a:lvl1pPr>
      <a:lvl2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Georgia" pitchFamily="18" charset="0"/>
        </a:defRPr>
      </a:lvl2pPr>
      <a:lvl3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Georgia" pitchFamily="18" charset="0"/>
        </a:defRPr>
      </a:lvl3pPr>
      <a:lvl4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Georgia" pitchFamily="18" charset="0"/>
        </a:defRPr>
      </a:lvl4pPr>
      <a:lvl5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Georgia" pitchFamily="18" charset="0"/>
        </a:defRPr>
      </a:lvl5pPr>
      <a:lvl6pPr marL="4572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Georgia" pitchFamily="18" charset="0"/>
        </a:defRPr>
      </a:lvl6pPr>
      <a:lvl7pPr marL="9144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Georgia" pitchFamily="18" charset="0"/>
        </a:defRPr>
      </a:lvl7pPr>
      <a:lvl8pPr marL="13716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Georgia" pitchFamily="18" charset="0"/>
        </a:defRPr>
      </a:lvl8pPr>
      <a:lvl9pPr marL="1828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Georgia" pitchFamily="18" charset="0"/>
        </a:defRPr>
      </a:lvl9pPr>
    </p:titleStyle>
    <p:bodyStyle>
      <a:lvl1pPr marL="228600" indent="-228600" algn="l" rtl="0" eaLnBrk="1" fontAlgn="base" hangingPunct="1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bg1"/>
          </a:solidFill>
          <a:latin typeface="Georgia" panose="02040502050405020303" pitchFamily="18" charset="0"/>
          <a:ea typeface="+mn-ea"/>
          <a:cs typeface="+mn-cs"/>
        </a:defRPr>
      </a:lvl1pPr>
      <a:lvl2pPr marL="6858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bg1"/>
          </a:solidFill>
          <a:latin typeface="Georgia" panose="02040502050405020303" pitchFamily="18" charset="0"/>
          <a:ea typeface="+mn-ea"/>
          <a:cs typeface="+mn-cs"/>
        </a:defRPr>
      </a:lvl2pPr>
      <a:lvl3pPr marL="11430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bg1"/>
          </a:solidFill>
          <a:latin typeface="Georgia" panose="02040502050405020303" pitchFamily="18" charset="0"/>
          <a:ea typeface="+mn-ea"/>
          <a:cs typeface="+mn-cs"/>
        </a:defRPr>
      </a:lvl3pPr>
      <a:lvl4pPr marL="16002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bg1"/>
          </a:solidFill>
          <a:latin typeface="Georgia" panose="02040502050405020303" pitchFamily="18" charset="0"/>
          <a:ea typeface="+mn-ea"/>
          <a:cs typeface="+mn-cs"/>
        </a:defRPr>
      </a:lvl4pPr>
      <a:lvl5pPr marL="20574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bg1"/>
          </a:solidFill>
          <a:latin typeface="Georgia" panose="02040502050405020303" pitchFamily="18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122" name="Object 3" hidden="1">
            <a:extLst>
              <a:ext uri="{FF2B5EF4-FFF2-40B4-BE49-F238E27FC236}">
                <a16:creationId xmlns="" xmlns:a16="http://schemas.microsoft.com/office/drawing/2014/main" id="{2E78D3AB-2D63-4F36-A8DD-216E78616C65}"/>
              </a:ext>
            </a:extLst>
          </p:cNvPr>
          <p:cNvGraphicFramePr>
            <a:graphicFrameLocks noChangeAspect="1"/>
          </p:cNvGraphicFramePr>
          <p:nvPr>
            <p:custDataLst>
              <p:tags r:id="rId13"/>
            </p:custDataLst>
          </p:nvPr>
        </p:nvGraphicFramePr>
        <p:xfrm>
          <a:off x="2118" y="1589"/>
          <a:ext cx="2116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68171" name="think-cell Slide" r:id="rId14" imgW="360" imgH="360" progId="TCLayout.ActiveDocument.1">
                  <p:embed/>
                </p:oleObj>
              </mc:Choice>
              <mc:Fallback>
                <p:oleObj name="think-cell Slide" r:id="rId14" imgW="360" imgH="360" progId="TCLayout.ActiveDocument.1">
                  <p:embed/>
                  <p:pic>
                    <p:nvPicPr>
                      <p:cNvPr id="5122" name="Object 3" hidden="1">
                        <a:extLst>
                          <a:ext uri="{FF2B5EF4-FFF2-40B4-BE49-F238E27FC236}">
                            <a16:creationId xmlns="" xmlns:a16="http://schemas.microsoft.com/office/drawing/2014/main" id="{2E78D3AB-2D63-4F36-A8DD-216E78616C65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18" y="1589"/>
                        <a:ext cx="2116" cy="15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6">
            <a:extLst>
              <a:ext uri="{FF2B5EF4-FFF2-40B4-BE49-F238E27FC236}">
                <a16:creationId xmlns="" xmlns:a16="http://schemas.microsoft.com/office/drawing/2014/main" id="{7CEB1FD1-2F81-401C-805C-6D795C997882}"/>
              </a:ext>
            </a:extLst>
          </p:cNvPr>
          <p:cNvSpPr/>
          <p:nvPr/>
        </p:nvSpPr>
        <p:spPr>
          <a:xfrm>
            <a:off x="0" y="849314"/>
            <a:ext cx="12192000" cy="6008687"/>
          </a:xfrm>
          <a:prstGeom prst="rect">
            <a:avLst/>
          </a:prstGeom>
          <a:solidFill>
            <a:srgbClr val="E8E8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  <a:latin typeface="Georgia" panose="02040502050405020303" pitchFamily="18" charset="0"/>
            </a:endParaRPr>
          </a:p>
        </p:txBody>
      </p:sp>
      <p:sp>
        <p:nvSpPr>
          <p:cNvPr id="5124" name="Title Placeholder 1">
            <a:extLst>
              <a:ext uri="{FF2B5EF4-FFF2-40B4-BE49-F238E27FC236}">
                <a16:creationId xmlns="" xmlns:a16="http://schemas.microsoft.com/office/drawing/2014/main" id="{7460669E-1DC0-467D-9E09-9C5BAEAD9CCD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446617" y="87313"/>
            <a:ext cx="10515600" cy="679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5125" name="Text Placeholder 2">
            <a:extLst>
              <a:ext uri="{FF2B5EF4-FFF2-40B4-BE49-F238E27FC236}">
                <a16:creationId xmlns="" xmlns:a16="http://schemas.microsoft.com/office/drawing/2014/main" id="{F9A365E4-24AD-4040-8280-2B8FDB9082A3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pic>
        <p:nvPicPr>
          <p:cNvPr id="5126" name="Picture 7">
            <a:extLst>
              <a:ext uri="{FF2B5EF4-FFF2-40B4-BE49-F238E27FC236}">
                <a16:creationId xmlns="" xmlns:a16="http://schemas.microsoft.com/office/drawing/2014/main" id="{658DF565-373E-4344-9363-8FDDEE88ACCB}"/>
              </a:ext>
            </a:extLst>
          </p:cNvPr>
          <p:cNvPicPr>
            <a:picLocks noChangeAspect="1"/>
          </p:cNvPicPr>
          <p:nvPr/>
        </p:nvPicPr>
        <p:blipFill>
          <a:blip r:embed="rId16">
            <a:lum bright="-10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9017" y="6411913"/>
            <a:ext cx="2233083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604652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9628" r:id="rId1"/>
    <p:sldLayoutId id="2147489629" r:id="rId2"/>
    <p:sldLayoutId id="2147489630" r:id="rId3"/>
    <p:sldLayoutId id="2147489631" r:id="rId4"/>
    <p:sldLayoutId id="2147489632" r:id="rId5"/>
    <p:sldLayoutId id="2147489633" r:id="rId6"/>
    <p:sldLayoutId id="2147489634" r:id="rId7"/>
    <p:sldLayoutId id="2147489635" r:id="rId8"/>
    <p:sldLayoutId id="2147489636" r:id="rId9"/>
    <p:sldLayoutId id="2147489637" r:id="rId10"/>
  </p:sldLayoutIdLst>
  <p:transition spd="med">
    <p:fade/>
  </p:transition>
  <p:hf hdr="0" dt="0"/>
  <p:txStyles>
    <p:titleStyle>
      <a:lvl1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400" kern="1200">
          <a:solidFill>
            <a:schemeClr val="tx1"/>
          </a:solidFill>
          <a:latin typeface="Georgia" panose="02040502050405020303" pitchFamily="18" charset="0"/>
          <a:ea typeface="+mj-ea"/>
          <a:cs typeface="+mj-cs"/>
        </a:defRPr>
      </a:lvl1pPr>
      <a:lvl2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Georgia" panose="02040502050405020303" pitchFamily="18" charset="0"/>
        </a:defRPr>
      </a:lvl2pPr>
      <a:lvl3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Georgia" panose="02040502050405020303" pitchFamily="18" charset="0"/>
        </a:defRPr>
      </a:lvl3pPr>
      <a:lvl4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Georgia" panose="02040502050405020303" pitchFamily="18" charset="0"/>
        </a:defRPr>
      </a:lvl4pPr>
      <a:lvl5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Georgia" panose="02040502050405020303" pitchFamily="18" charset="0"/>
        </a:defRPr>
      </a:lvl5pPr>
      <a:lvl6pPr marL="4572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Georgia" panose="02040502050405020303" pitchFamily="18" charset="0"/>
        </a:defRPr>
      </a:lvl6pPr>
      <a:lvl7pPr marL="9144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Georgia" panose="02040502050405020303" pitchFamily="18" charset="0"/>
        </a:defRPr>
      </a:lvl7pPr>
      <a:lvl8pPr marL="13716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Georgia" panose="02040502050405020303" pitchFamily="18" charset="0"/>
        </a:defRPr>
      </a:lvl8pPr>
      <a:lvl9pPr marL="1828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Georgia" panose="02040502050405020303" pitchFamily="18" charset="0"/>
        </a:defRPr>
      </a:lvl9pPr>
    </p:titleStyle>
    <p:bodyStyle>
      <a:lvl1pPr marL="228600" indent="-228600" algn="l" rtl="0" eaLnBrk="1" fontAlgn="base" hangingPunct="1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bg1"/>
          </a:solidFill>
          <a:latin typeface="Georgia" panose="02040502050405020303" pitchFamily="18" charset="0"/>
          <a:ea typeface="+mn-ea"/>
          <a:cs typeface="+mn-cs"/>
        </a:defRPr>
      </a:lvl1pPr>
      <a:lvl2pPr marL="6858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bg1"/>
          </a:solidFill>
          <a:latin typeface="Georgia" panose="02040502050405020303" pitchFamily="18" charset="0"/>
          <a:ea typeface="+mn-ea"/>
          <a:cs typeface="+mn-cs"/>
        </a:defRPr>
      </a:lvl2pPr>
      <a:lvl3pPr marL="11430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bg1"/>
          </a:solidFill>
          <a:latin typeface="Georgia" panose="02040502050405020303" pitchFamily="18" charset="0"/>
          <a:ea typeface="+mn-ea"/>
          <a:cs typeface="+mn-cs"/>
        </a:defRPr>
      </a:lvl3pPr>
      <a:lvl4pPr marL="16002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bg1"/>
          </a:solidFill>
          <a:latin typeface="Georgia" panose="02040502050405020303" pitchFamily="18" charset="0"/>
          <a:ea typeface="+mn-ea"/>
          <a:cs typeface="+mn-cs"/>
        </a:defRPr>
      </a:lvl4pPr>
      <a:lvl5pPr marL="20574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bg1"/>
          </a:solidFill>
          <a:latin typeface="Georgia" panose="02040502050405020303" pitchFamily="18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="" xmlns:a16="http://schemas.microsoft.com/office/drawing/2014/main" id="{D3A7FD56-ED56-42EC-9EDE-27A6CF53A352}"/>
              </a:ext>
            </a:extLst>
          </p:cNvPr>
          <p:cNvSpPr/>
          <p:nvPr/>
        </p:nvSpPr>
        <p:spPr>
          <a:xfrm>
            <a:off x="11582400" y="236538"/>
            <a:ext cx="609600" cy="439737"/>
          </a:xfrm>
          <a:prstGeom prst="rect">
            <a:avLst/>
          </a:prstGeom>
          <a:solidFill>
            <a:srgbClr val="E86D1F"/>
          </a:solidFill>
          <a:ln>
            <a:solidFill>
              <a:srgbClr val="E86D1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685800">
              <a:defRPr/>
            </a:pPr>
            <a:endParaRPr lang="en-US" dirty="0">
              <a:solidFill>
                <a:srgbClr val="FFFFFF"/>
              </a:solidFill>
              <a:latin typeface="Georgia" panose="02040502050405020303" pitchFamily="18" charset="0"/>
            </a:endParaRPr>
          </a:p>
        </p:txBody>
      </p:sp>
      <p:sp>
        <p:nvSpPr>
          <p:cNvPr id="6147" name="Text Placeholder 2">
            <a:extLst>
              <a:ext uri="{FF2B5EF4-FFF2-40B4-BE49-F238E27FC236}">
                <a16:creationId xmlns="" xmlns:a16="http://schemas.microsoft.com/office/drawing/2014/main" id="{012A5160-603C-4163-BAFA-016C4D876AA0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1219200" y="1143001"/>
            <a:ext cx="9144000" cy="4297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  <a:endParaRPr lang="en-US" altLang="en-US" dirty="0"/>
          </a:p>
        </p:txBody>
      </p:sp>
      <p:sp>
        <p:nvSpPr>
          <p:cNvPr id="1029" name="TextBox 6">
            <a:extLst>
              <a:ext uri="{FF2B5EF4-FFF2-40B4-BE49-F238E27FC236}">
                <a16:creationId xmlns="" xmlns:a16="http://schemas.microsoft.com/office/drawing/2014/main" id="{4CC9031A-E753-4FE1-9954-DC416A8CF9D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156951" y="5664200"/>
            <a:ext cx="609600" cy="50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defTabSz="685800" eaLnBrk="1" hangingPunct="1">
              <a:defRPr/>
            </a:pPr>
            <a:r>
              <a:rPr lang="en-US" sz="2700" dirty="0">
                <a:solidFill>
                  <a:srgbClr val="455560"/>
                </a:solidFill>
                <a:latin typeface="Georgia" panose="02040502050405020303" pitchFamily="18" charset="0"/>
                <a:cs typeface="+mn-cs"/>
              </a:rPr>
              <a:t>.</a:t>
            </a:r>
          </a:p>
        </p:txBody>
      </p:sp>
      <p:sp>
        <p:nvSpPr>
          <p:cNvPr id="1030" name="TextBox 8">
            <a:extLst>
              <a:ext uri="{FF2B5EF4-FFF2-40B4-BE49-F238E27FC236}">
                <a16:creationId xmlns="" xmlns:a16="http://schemas.microsoft.com/office/drawing/2014/main" id="{3635274E-31F1-4517-8A9B-5FC1437C090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582400" y="304801"/>
            <a:ext cx="914400" cy="219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68580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1pPr>
            <a:lvl2pPr marL="742950" indent="-285750" defTabSz="68580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2pPr>
            <a:lvl3pPr marL="1143000" indent="-228600" defTabSz="68580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3pPr>
            <a:lvl4pPr marL="1600200" indent="-228600" defTabSz="68580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4pPr>
            <a:lvl5pPr marL="2057400" indent="-228600" defTabSz="68580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8D91AC86-0D13-4158-9C48-49199CBA2498}" type="slidenum">
              <a:rPr lang="en-US" altLang="en-US" sz="800">
                <a:solidFill>
                  <a:srgbClr val="FFFFFF"/>
                </a:solidFill>
                <a:latin typeface="Georgia" panose="02040502050405020303" pitchFamily="18" charset="0"/>
              </a:rPr>
              <a:pPr eaLnBrk="1" hangingPunct="1"/>
              <a:t>‹#›</a:t>
            </a:fld>
            <a:endParaRPr lang="en-US" altLang="en-US" sz="800" dirty="0">
              <a:solidFill>
                <a:srgbClr val="FFFFFF"/>
              </a:solidFill>
              <a:latin typeface="Georgia" panose="02040502050405020303" pitchFamily="18" charset="0"/>
            </a:endParaRPr>
          </a:p>
        </p:txBody>
      </p:sp>
      <p:sp>
        <p:nvSpPr>
          <p:cNvPr id="6150" name="Title Placeholder 1">
            <a:extLst>
              <a:ext uri="{FF2B5EF4-FFF2-40B4-BE49-F238E27FC236}">
                <a16:creationId xmlns="" xmlns:a16="http://schemas.microsoft.com/office/drawing/2014/main" id="{CD20AFDE-DAF1-45DD-ABC2-430DF1AE026F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609600" y="5416550"/>
            <a:ext cx="1076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  <a:endParaRPr lang="en-US" altLang="en-US" dirty="0"/>
          </a:p>
        </p:txBody>
      </p:sp>
      <p:pic>
        <p:nvPicPr>
          <p:cNvPr id="6151" name="Picture 2">
            <a:extLst>
              <a:ext uri="{FF2B5EF4-FFF2-40B4-BE49-F238E27FC236}">
                <a16:creationId xmlns="" xmlns:a16="http://schemas.microsoft.com/office/drawing/2014/main" id="{EBF855F5-A33E-4A96-AFC5-17BCE4459C67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287001" y="236538"/>
            <a:ext cx="1115484" cy="439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106471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9639" r:id="rId1"/>
    <p:sldLayoutId id="2147489640" r:id="rId2"/>
  </p:sldLayoutIdLst>
  <p:transition spd="med">
    <p:fade/>
  </p:transition>
  <p:hf hdr="0" dt="0"/>
  <p:txStyles>
    <p:titleStyle>
      <a:lvl1pPr algn="r" rtl="0" eaLnBrk="1" fontAlgn="base" hangingPunct="1">
        <a:spcBef>
          <a:spcPct val="0"/>
        </a:spcBef>
        <a:spcAft>
          <a:spcPct val="0"/>
        </a:spcAft>
        <a:defRPr sz="2700" kern="1200">
          <a:solidFill>
            <a:srgbClr val="E86D1F"/>
          </a:solidFill>
          <a:latin typeface="Georgia" panose="02040502050405020303" pitchFamily="18" charset="0"/>
          <a:ea typeface="+mj-ea"/>
          <a:cs typeface="+mj-cs"/>
        </a:defRPr>
      </a:lvl1pPr>
      <a:lvl2pPr algn="r" rtl="0" eaLnBrk="1" fontAlgn="base" hangingPunct="1">
        <a:spcBef>
          <a:spcPct val="0"/>
        </a:spcBef>
        <a:spcAft>
          <a:spcPct val="0"/>
        </a:spcAft>
        <a:defRPr sz="2700">
          <a:solidFill>
            <a:srgbClr val="E86D1F"/>
          </a:solidFill>
          <a:latin typeface="Helvetica" pitchFamily="34" charset="0"/>
        </a:defRPr>
      </a:lvl2pPr>
      <a:lvl3pPr algn="r" rtl="0" eaLnBrk="1" fontAlgn="base" hangingPunct="1">
        <a:spcBef>
          <a:spcPct val="0"/>
        </a:spcBef>
        <a:spcAft>
          <a:spcPct val="0"/>
        </a:spcAft>
        <a:defRPr sz="2700">
          <a:solidFill>
            <a:srgbClr val="E86D1F"/>
          </a:solidFill>
          <a:latin typeface="Helvetica" pitchFamily="34" charset="0"/>
        </a:defRPr>
      </a:lvl3pPr>
      <a:lvl4pPr algn="r" rtl="0" eaLnBrk="1" fontAlgn="base" hangingPunct="1">
        <a:spcBef>
          <a:spcPct val="0"/>
        </a:spcBef>
        <a:spcAft>
          <a:spcPct val="0"/>
        </a:spcAft>
        <a:defRPr sz="2700">
          <a:solidFill>
            <a:srgbClr val="E86D1F"/>
          </a:solidFill>
          <a:latin typeface="Helvetica" pitchFamily="34" charset="0"/>
        </a:defRPr>
      </a:lvl4pPr>
      <a:lvl5pPr algn="r" rtl="0" eaLnBrk="1" fontAlgn="base" hangingPunct="1">
        <a:spcBef>
          <a:spcPct val="0"/>
        </a:spcBef>
        <a:spcAft>
          <a:spcPct val="0"/>
        </a:spcAft>
        <a:defRPr sz="2700">
          <a:solidFill>
            <a:srgbClr val="E86D1F"/>
          </a:solidFill>
          <a:latin typeface="Helvetica" pitchFamily="34" charset="0"/>
        </a:defRPr>
      </a:lvl5pPr>
      <a:lvl6pPr marL="342900" algn="r" rtl="0" eaLnBrk="1" fontAlgn="base" hangingPunct="1">
        <a:spcBef>
          <a:spcPct val="0"/>
        </a:spcBef>
        <a:spcAft>
          <a:spcPct val="0"/>
        </a:spcAft>
        <a:defRPr sz="2700">
          <a:solidFill>
            <a:srgbClr val="E86D1F"/>
          </a:solidFill>
          <a:latin typeface="Helvetica" pitchFamily="34" charset="0"/>
        </a:defRPr>
      </a:lvl6pPr>
      <a:lvl7pPr marL="685800" algn="r" rtl="0" eaLnBrk="1" fontAlgn="base" hangingPunct="1">
        <a:spcBef>
          <a:spcPct val="0"/>
        </a:spcBef>
        <a:spcAft>
          <a:spcPct val="0"/>
        </a:spcAft>
        <a:defRPr sz="2700">
          <a:solidFill>
            <a:srgbClr val="E86D1F"/>
          </a:solidFill>
          <a:latin typeface="Helvetica" pitchFamily="34" charset="0"/>
        </a:defRPr>
      </a:lvl7pPr>
      <a:lvl8pPr marL="1028700" algn="r" rtl="0" eaLnBrk="1" fontAlgn="base" hangingPunct="1">
        <a:spcBef>
          <a:spcPct val="0"/>
        </a:spcBef>
        <a:spcAft>
          <a:spcPct val="0"/>
        </a:spcAft>
        <a:defRPr sz="2700">
          <a:solidFill>
            <a:srgbClr val="E86D1F"/>
          </a:solidFill>
          <a:latin typeface="Helvetica" pitchFamily="34" charset="0"/>
        </a:defRPr>
      </a:lvl8pPr>
      <a:lvl9pPr marL="1371600" algn="r" rtl="0" eaLnBrk="1" fontAlgn="base" hangingPunct="1">
        <a:spcBef>
          <a:spcPct val="0"/>
        </a:spcBef>
        <a:spcAft>
          <a:spcPct val="0"/>
        </a:spcAft>
        <a:defRPr sz="2700">
          <a:solidFill>
            <a:srgbClr val="E86D1F"/>
          </a:solidFill>
          <a:latin typeface="Helvetica" pitchFamily="34" charset="0"/>
        </a:defRPr>
      </a:lvl9pPr>
    </p:titleStyle>
    <p:bodyStyle>
      <a:lvl1pPr marL="257175" indent="-257175" algn="l" rtl="0" eaLnBrk="1" fontAlgn="base" hangingPunct="1">
        <a:spcBef>
          <a:spcPct val="20000"/>
        </a:spcBef>
        <a:spcAft>
          <a:spcPct val="0"/>
        </a:spcAft>
        <a:buClr>
          <a:srgbClr val="E86D1F"/>
        </a:buClr>
        <a:buFont typeface="Arial" panose="020B0604020202020204" pitchFamily="34" charset="0"/>
        <a:buChar char="+"/>
        <a:defRPr sz="1500" kern="1200">
          <a:solidFill>
            <a:schemeClr val="tx1"/>
          </a:solidFill>
          <a:latin typeface="Georgia" panose="02040502050405020303" pitchFamily="18" charset="0"/>
          <a:ea typeface="+mn-ea"/>
          <a:cs typeface="+mn-cs"/>
        </a:defRPr>
      </a:lvl1pPr>
      <a:lvl2pPr marL="557213" indent="-214313" algn="l" rtl="0" eaLnBrk="1" fontAlgn="base" hangingPunct="1">
        <a:spcBef>
          <a:spcPct val="20000"/>
        </a:spcBef>
        <a:spcAft>
          <a:spcPct val="0"/>
        </a:spcAft>
        <a:buClr>
          <a:srgbClr val="E86D1F"/>
        </a:buClr>
        <a:buFont typeface="Arial" panose="020B0604020202020204" pitchFamily="34" charset="0"/>
        <a:buChar char="•"/>
        <a:defRPr kern="1200">
          <a:solidFill>
            <a:schemeClr val="tx1"/>
          </a:solidFill>
          <a:latin typeface="Georgia" panose="02040502050405020303" pitchFamily="18" charset="0"/>
          <a:ea typeface="+mn-ea"/>
          <a:cs typeface="+mn-cs"/>
        </a:defRPr>
      </a:lvl2pPr>
      <a:lvl3pPr marL="857250" indent="-171450" algn="l" rtl="0" eaLnBrk="1" fontAlgn="base" hangingPunct="1">
        <a:spcBef>
          <a:spcPct val="20000"/>
        </a:spcBef>
        <a:spcAft>
          <a:spcPct val="0"/>
        </a:spcAft>
        <a:buClr>
          <a:srgbClr val="E86D1F"/>
        </a:buClr>
        <a:buFont typeface="Arial" panose="020B0604020202020204" pitchFamily="34" charset="0"/>
        <a:buChar char="•"/>
        <a:defRPr kern="1200">
          <a:solidFill>
            <a:schemeClr val="tx1"/>
          </a:solidFill>
          <a:latin typeface="Georgia" panose="02040502050405020303" pitchFamily="18" charset="0"/>
          <a:ea typeface="+mn-ea"/>
          <a:cs typeface="+mn-cs"/>
        </a:defRPr>
      </a:lvl3pPr>
      <a:lvl4pPr marL="1200150" indent="-171450" algn="l" rtl="0" eaLnBrk="1" fontAlgn="base" hangingPunct="1">
        <a:spcBef>
          <a:spcPct val="20000"/>
        </a:spcBef>
        <a:spcAft>
          <a:spcPct val="0"/>
        </a:spcAft>
        <a:buClr>
          <a:srgbClr val="E86D1F"/>
        </a:buClr>
        <a:buFont typeface="Arial" panose="020B0604020202020204" pitchFamily="34" charset="0"/>
        <a:buChar char="•"/>
        <a:defRPr kern="1200">
          <a:solidFill>
            <a:schemeClr val="tx1"/>
          </a:solidFill>
          <a:latin typeface="Georgia" panose="02040502050405020303" pitchFamily="18" charset="0"/>
          <a:ea typeface="+mn-ea"/>
          <a:cs typeface="+mn-cs"/>
        </a:defRPr>
      </a:lvl4pPr>
      <a:lvl5pPr marL="1543050" indent="-171450" algn="l" rtl="0" eaLnBrk="1" fontAlgn="base" hangingPunct="1">
        <a:spcBef>
          <a:spcPct val="20000"/>
        </a:spcBef>
        <a:spcAft>
          <a:spcPct val="0"/>
        </a:spcAft>
        <a:buClr>
          <a:srgbClr val="E86D1F"/>
        </a:buClr>
        <a:buFont typeface="Arial" panose="020B0604020202020204" pitchFamily="34" charset="0"/>
        <a:buChar char="•"/>
        <a:defRPr kern="1200">
          <a:solidFill>
            <a:schemeClr val="tx1"/>
          </a:solidFill>
          <a:latin typeface="Georgia" panose="02040502050405020303" pitchFamily="18" charset="0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170" name="Object 1" hidden="1">
            <a:extLst>
              <a:ext uri="{FF2B5EF4-FFF2-40B4-BE49-F238E27FC236}">
                <a16:creationId xmlns="" xmlns:a16="http://schemas.microsoft.com/office/drawing/2014/main" id="{F9E327C3-175B-4987-B9B9-34D183B8A483}"/>
              </a:ext>
            </a:extLst>
          </p:cNvPr>
          <p:cNvGraphicFramePr>
            <a:graphicFrameLocks noChangeAspect="1"/>
          </p:cNvGraphicFramePr>
          <p:nvPr>
            <p:custDataLst>
              <p:tags r:id="rId36"/>
            </p:custDataLst>
          </p:nvPr>
        </p:nvGraphicFramePr>
        <p:xfrm>
          <a:off x="2118" y="1589"/>
          <a:ext cx="2116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76363" name="think-cell Slide" r:id="rId38" imgW="360" imgH="360" progId="TCLayout.ActiveDocument.1">
                  <p:embed/>
                </p:oleObj>
              </mc:Choice>
              <mc:Fallback>
                <p:oleObj name="think-cell Slide" r:id="rId38" imgW="360" imgH="360" progId="TCLayout.ActiveDocument.1">
                  <p:embed/>
                  <p:pic>
                    <p:nvPicPr>
                      <p:cNvPr id="7170" name="Object 1" hidden="1">
                        <a:extLst>
                          <a:ext uri="{FF2B5EF4-FFF2-40B4-BE49-F238E27FC236}">
                            <a16:creationId xmlns="" xmlns:a16="http://schemas.microsoft.com/office/drawing/2014/main" id="{F9E327C3-175B-4987-B9B9-34D183B8A483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18" y="1589"/>
                        <a:ext cx="2116" cy="15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171" name="Title Placeholder 1">
            <a:extLst>
              <a:ext uri="{FF2B5EF4-FFF2-40B4-BE49-F238E27FC236}">
                <a16:creationId xmlns="" xmlns:a16="http://schemas.microsoft.com/office/drawing/2014/main" id="{7D1BEF3E-B619-453E-81A6-47DF28CBAC6B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624418" y="549276"/>
            <a:ext cx="10957983" cy="1039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</a:t>
            </a:r>
            <a:br>
              <a:rPr lang="en-GB" altLang="en-US"/>
            </a:br>
            <a:r>
              <a:rPr lang="en-GB" altLang="en-US"/>
              <a:t>Master title style</a:t>
            </a:r>
          </a:p>
        </p:txBody>
      </p:sp>
      <p:sp>
        <p:nvSpPr>
          <p:cNvPr id="7172" name="Text Placeholder 2">
            <a:extLst>
              <a:ext uri="{FF2B5EF4-FFF2-40B4-BE49-F238E27FC236}">
                <a16:creationId xmlns="" xmlns:a16="http://schemas.microsoft.com/office/drawing/2014/main" id="{85D3F211-CAE9-4ED2-850C-DAE42666345A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624418" y="1773239"/>
            <a:ext cx="10957983" cy="4319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Edit Master text styles</a:t>
            </a:r>
          </a:p>
          <a:p>
            <a:pPr lvl="1"/>
            <a:r>
              <a:rPr lang="en-GB" altLang="en-US"/>
              <a:t>Second level</a:t>
            </a:r>
          </a:p>
          <a:p>
            <a:pPr lvl="2"/>
            <a:r>
              <a:rPr lang="en-GB" altLang="en-US"/>
              <a:t>Third level</a:t>
            </a:r>
          </a:p>
          <a:p>
            <a:pPr lvl="3"/>
            <a:r>
              <a:rPr lang="en-GB" altLang="en-US"/>
              <a:t>Fourth level</a:t>
            </a:r>
          </a:p>
          <a:p>
            <a:pPr lvl="4"/>
            <a:r>
              <a:rPr lang="en-GB" altLang="en-US"/>
              <a:t>Fifth level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A0C43863-E688-4346-8C01-1B6BD56EDF3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146551" y="6453189"/>
            <a:ext cx="6845300" cy="179387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900">
                <a:solidFill>
                  <a:prstClr val="black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dirty="0"/>
              <a:t>Confidential and Proprietary Information of Chubb Personal Risk Services. Do Not Distribute.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D6240CFE-B437-454F-9052-6284A4A01FC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91851" y="6453189"/>
            <a:ext cx="590549" cy="179387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r">
              <a:defRPr sz="900">
                <a:solidFill>
                  <a:srgbClr val="000000"/>
                </a:solidFill>
              </a:defRPr>
            </a:lvl1pPr>
          </a:lstStyle>
          <a:p>
            <a:fld id="{A8132F89-270A-4531-82A8-266A0A678FEF}" type="slidenum">
              <a:rPr lang="en-GB" altLang="en-US" smtClean="0"/>
              <a:pPr/>
              <a:t>‹#›</a:t>
            </a:fld>
            <a:endParaRPr lang="en-GB" altLang="en-US" dirty="0"/>
          </a:p>
        </p:txBody>
      </p:sp>
      <p:sp>
        <p:nvSpPr>
          <p:cNvPr id="8" name="Date Placeholder 3">
            <a:extLst>
              <a:ext uri="{FF2B5EF4-FFF2-40B4-BE49-F238E27FC236}">
                <a16:creationId xmlns="" xmlns:a16="http://schemas.microsoft.com/office/drawing/2014/main" id="{9DDEEDDF-8BA1-4AD6-9BB5-A91E9256CBB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9264651" y="260351"/>
            <a:ext cx="2317749" cy="180975"/>
          </a:xfrm>
          <a:prstGeom prst="rect">
            <a:avLst/>
          </a:prstGeom>
          <a:ln>
            <a:noFill/>
          </a:ln>
        </p:spPr>
        <p:txBody>
          <a:bodyPr lIns="0" tIns="0" rIns="0" bIns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900">
                <a:solidFill>
                  <a:prstClr val="black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 dirty="0"/>
          </a:p>
        </p:txBody>
      </p:sp>
      <p:cxnSp>
        <p:nvCxnSpPr>
          <p:cNvPr id="9" name="Straight Connector 8">
            <a:extLst>
              <a:ext uri="{FF2B5EF4-FFF2-40B4-BE49-F238E27FC236}">
                <a16:creationId xmlns="" xmlns:a16="http://schemas.microsoft.com/office/drawing/2014/main" id="{8815766E-F955-4377-8E0A-20824D63501C}"/>
              </a:ext>
            </a:extLst>
          </p:cNvPr>
          <p:cNvCxnSpPr/>
          <p:nvPr/>
        </p:nvCxnSpPr>
        <p:spPr>
          <a:xfrm>
            <a:off x="624418" y="517525"/>
            <a:ext cx="10957983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177" name="Picture 3">
            <a:extLst>
              <a:ext uri="{FF2B5EF4-FFF2-40B4-BE49-F238E27FC236}">
                <a16:creationId xmlns="" xmlns:a16="http://schemas.microsoft.com/office/drawing/2014/main" id="{8D1F3773-BBCA-4B1B-BFA5-09198067494C}"/>
              </a:ext>
            </a:extLst>
          </p:cNvPr>
          <p:cNvPicPr>
            <a:picLocks/>
          </p:cNvPicPr>
          <p:nvPr>
            <p:custDataLst>
              <p:tags r:id="rId37"/>
            </p:custDataLst>
          </p:nvPr>
        </p:nvPicPr>
        <p:blipFill>
          <a:blip r:embed="rId4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5001" y="6453189"/>
            <a:ext cx="1672167" cy="130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434566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9642" r:id="rId1"/>
    <p:sldLayoutId id="2147489643" r:id="rId2"/>
    <p:sldLayoutId id="2147489644" r:id="rId3"/>
    <p:sldLayoutId id="2147489645" r:id="rId4"/>
    <p:sldLayoutId id="2147489646" r:id="rId5"/>
    <p:sldLayoutId id="2147489647" r:id="rId6"/>
    <p:sldLayoutId id="2147489648" r:id="rId7"/>
    <p:sldLayoutId id="2147489649" r:id="rId8"/>
    <p:sldLayoutId id="2147489650" r:id="rId9"/>
    <p:sldLayoutId id="2147489651" r:id="rId10"/>
    <p:sldLayoutId id="2147489652" r:id="rId11"/>
    <p:sldLayoutId id="2147489653" r:id="rId12"/>
    <p:sldLayoutId id="2147489654" r:id="rId13"/>
    <p:sldLayoutId id="2147489655" r:id="rId14"/>
    <p:sldLayoutId id="2147489656" r:id="rId15"/>
    <p:sldLayoutId id="2147489657" r:id="rId16"/>
    <p:sldLayoutId id="2147489658" r:id="rId17"/>
    <p:sldLayoutId id="2147489659" r:id="rId18"/>
    <p:sldLayoutId id="2147489660" r:id="rId19"/>
    <p:sldLayoutId id="2147489661" r:id="rId20"/>
    <p:sldLayoutId id="2147489662" r:id="rId21"/>
    <p:sldLayoutId id="2147489663" r:id="rId22"/>
    <p:sldLayoutId id="2147489664" r:id="rId23"/>
    <p:sldLayoutId id="2147489665" r:id="rId24"/>
    <p:sldLayoutId id="2147489666" r:id="rId25"/>
    <p:sldLayoutId id="2147489667" r:id="rId26"/>
    <p:sldLayoutId id="2147489668" r:id="rId27"/>
    <p:sldLayoutId id="2147489669" r:id="rId28"/>
    <p:sldLayoutId id="2147489670" r:id="rId29"/>
    <p:sldLayoutId id="2147489671" r:id="rId30"/>
    <p:sldLayoutId id="2147489672" r:id="rId31"/>
    <p:sldLayoutId id="2147489673" r:id="rId32"/>
    <p:sldLayoutId id="2147489674" r:id="rId33"/>
  </p:sldLayoutIdLst>
  <p:transition spd="med">
    <p:fade/>
  </p:transition>
  <p:hf hdr="0" dt="0"/>
  <p:txStyles>
    <p:titleStyle>
      <a:lvl1pPr algn="l" rtl="0" eaLnBrk="1" fontAlgn="base" hangingPunct="1">
        <a:lnSpc>
          <a:spcPts val="2300"/>
        </a:lnSpc>
        <a:spcBef>
          <a:spcPct val="0"/>
        </a:spcBef>
        <a:spcAft>
          <a:spcPct val="0"/>
        </a:spcAft>
        <a:defRPr sz="2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ts val="2300"/>
        </a:lnSpc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Georgia" pitchFamily="18" charset="0"/>
        </a:defRPr>
      </a:lvl2pPr>
      <a:lvl3pPr algn="l" rtl="0" eaLnBrk="1" fontAlgn="base" hangingPunct="1">
        <a:lnSpc>
          <a:spcPts val="2300"/>
        </a:lnSpc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Georgia" pitchFamily="18" charset="0"/>
        </a:defRPr>
      </a:lvl3pPr>
      <a:lvl4pPr algn="l" rtl="0" eaLnBrk="1" fontAlgn="base" hangingPunct="1">
        <a:lnSpc>
          <a:spcPts val="2300"/>
        </a:lnSpc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Georgia" pitchFamily="18" charset="0"/>
        </a:defRPr>
      </a:lvl4pPr>
      <a:lvl5pPr algn="l" rtl="0" eaLnBrk="1" fontAlgn="base" hangingPunct="1">
        <a:lnSpc>
          <a:spcPts val="2300"/>
        </a:lnSpc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Georgia" pitchFamily="18" charset="0"/>
        </a:defRPr>
      </a:lvl5pPr>
      <a:lvl6pPr marL="457200" algn="l" rtl="0" eaLnBrk="1" fontAlgn="base" hangingPunct="1">
        <a:lnSpc>
          <a:spcPts val="2300"/>
        </a:lnSpc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Georgia" pitchFamily="18" charset="0"/>
        </a:defRPr>
      </a:lvl6pPr>
      <a:lvl7pPr marL="914400" algn="l" rtl="0" eaLnBrk="1" fontAlgn="base" hangingPunct="1">
        <a:lnSpc>
          <a:spcPts val="2300"/>
        </a:lnSpc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Georgia" pitchFamily="18" charset="0"/>
        </a:defRPr>
      </a:lvl7pPr>
      <a:lvl8pPr marL="1371600" algn="l" rtl="0" eaLnBrk="1" fontAlgn="base" hangingPunct="1">
        <a:lnSpc>
          <a:spcPts val="2300"/>
        </a:lnSpc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Georgia" pitchFamily="18" charset="0"/>
        </a:defRPr>
      </a:lvl8pPr>
      <a:lvl9pPr marL="1828800" algn="l" rtl="0" eaLnBrk="1" fontAlgn="base" hangingPunct="1">
        <a:lnSpc>
          <a:spcPts val="2300"/>
        </a:lnSpc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Georgia" pitchFamily="18" charset="0"/>
        </a:defRPr>
      </a:lvl9pPr>
    </p:titleStyle>
    <p:bodyStyle>
      <a:lvl1pPr marL="179388" indent="-179388" algn="l" rtl="0" eaLnBrk="1" fontAlgn="base" hangingPunct="1">
        <a:lnSpc>
          <a:spcPts val="1500"/>
        </a:lnSpc>
        <a:spcBef>
          <a:spcPct val="0"/>
        </a:spcBef>
        <a:spcAft>
          <a:spcPts val="750"/>
        </a:spcAft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58775" indent="-179388" algn="l" rtl="0" eaLnBrk="1" fontAlgn="base" hangingPunct="1">
        <a:lnSpc>
          <a:spcPts val="15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539750" indent="-179388" algn="l" rtl="0" eaLnBrk="1" fontAlgn="base" hangingPunct="1">
        <a:lnSpc>
          <a:spcPts val="15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719138" indent="-179388" algn="l" rtl="0" eaLnBrk="1" fontAlgn="base" hangingPunct="1">
        <a:lnSpc>
          <a:spcPts val="15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898525" indent="-179388" algn="l" rtl="0" eaLnBrk="1" fontAlgn="base" hangingPunct="1">
        <a:lnSpc>
          <a:spcPts val="15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50" name="Object 3" hidden="1">
            <a:extLst>
              <a:ext uri="{FF2B5EF4-FFF2-40B4-BE49-F238E27FC236}">
                <a16:creationId xmlns="" xmlns:a16="http://schemas.microsoft.com/office/drawing/2014/main" id="{1A306E77-54B6-460B-B28D-3842F4BC3BF3}"/>
              </a:ext>
            </a:extLst>
          </p:cNvPr>
          <p:cNvGraphicFramePr>
            <a:graphicFrameLocks noChangeAspect="1"/>
          </p:cNvGraphicFramePr>
          <p:nvPr>
            <p:custDataLst>
              <p:tags r:id="rId16"/>
            </p:custDataLst>
            <p:extLst>
              <p:ext uri="{D42A27DB-BD31-4B8C-83A1-F6EECF244321}">
                <p14:modId xmlns:p14="http://schemas.microsoft.com/office/powerpoint/2010/main" val="4052088601"/>
              </p:ext>
            </p:extLst>
          </p:nvPr>
        </p:nvGraphicFramePr>
        <p:xfrm>
          <a:off x="2118" y="1589"/>
          <a:ext cx="2116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4055" name="think-cell Slide" r:id="rId18" imgW="360" imgH="360" progId="TCLayout.ActiveDocument.1">
                  <p:embed/>
                </p:oleObj>
              </mc:Choice>
              <mc:Fallback>
                <p:oleObj name="think-cell Slide" r:id="rId18" imgW="360" imgH="360" progId="TCLayout.ActiveDocument.1">
                  <p:embed/>
                  <p:pic>
                    <p:nvPicPr>
                      <p:cNvPr id="0" name="Object 3" hidden="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18" y="1589"/>
                        <a:ext cx="2116" cy="15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Rectangle 3" hidden="1">
            <a:extLst>
              <a:ext uri="{FF2B5EF4-FFF2-40B4-BE49-F238E27FC236}">
                <a16:creationId xmlns="" xmlns:a16="http://schemas.microsoft.com/office/drawing/2014/main" id="{979D3A6C-869F-4D7E-9CD4-3D3B345F0FA1}"/>
              </a:ext>
            </a:extLst>
          </p:cNvPr>
          <p:cNvSpPr/>
          <p:nvPr userDrawn="1">
            <p:custDataLst>
              <p:tags r:id="rId17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  <a:solidFill>
            <a:srgbClr val="4B4E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marL="0" lvl="0" indent="0" algn="ctr" eaLnBrk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sz="2400" b="0" i="0" baseline="0" dirty="0">
              <a:latin typeface="Georgia" panose="02040502050405020303" pitchFamily="18" charset="0"/>
              <a:ea typeface="+mj-ea"/>
              <a:cs typeface="+mj-cs"/>
              <a:sym typeface="Georgia" panose="02040502050405020303" pitchFamily="18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="" xmlns:a16="http://schemas.microsoft.com/office/drawing/2014/main" id="{661E57DC-39A5-4B85-A77F-E545BE33781B}"/>
              </a:ext>
            </a:extLst>
          </p:cNvPr>
          <p:cNvSpPr/>
          <p:nvPr/>
        </p:nvSpPr>
        <p:spPr>
          <a:xfrm>
            <a:off x="0" y="849314"/>
            <a:ext cx="12192000" cy="6008687"/>
          </a:xfrm>
          <a:prstGeom prst="rect">
            <a:avLst/>
          </a:prstGeom>
          <a:solidFill>
            <a:srgbClr val="E8E8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  <a:latin typeface="Georgia" panose="02040502050405020303" pitchFamily="18" charset="0"/>
            </a:endParaRPr>
          </a:p>
        </p:txBody>
      </p:sp>
      <p:sp>
        <p:nvSpPr>
          <p:cNvPr id="2052" name="Title Placeholder 1">
            <a:extLst>
              <a:ext uri="{FF2B5EF4-FFF2-40B4-BE49-F238E27FC236}">
                <a16:creationId xmlns="" xmlns:a16="http://schemas.microsoft.com/office/drawing/2014/main" id="{6E08E357-A3EC-4149-B882-CA5D3274875B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446617" y="87313"/>
            <a:ext cx="10515600" cy="679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  <a:br>
              <a:rPr lang="en-US" altLang="en-US"/>
            </a:br>
            <a:r>
              <a:rPr lang="en-US" altLang="en-US"/>
              <a:t>Click to edit Master title style</a:t>
            </a:r>
          </a:p>
        </p:txBody>
      </p:sp>
      <p:sp>
        <p:nvSpPr>
          <p:cNvPr id="2053" name="Text Placeholder 2">
            <a:extLst>
              <a:ext uri="{FF2B5EF4-FFF2-40B4-BE49-F238E27FC236}">
                <a16:creationId xmlns="" xmlns:a16="http://schemas.microsoft.com/office/drawing/2014/main" id="{98A63C28-8B1C-4B9C-9DBC-D7C2EFFE8E0F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pic>
        <p:nvPicPr>
          <p:cNvPr id="2054" name="Picture 7">
            <a:extLst>
              <a:ext uri="{FF2B5EF4-FFF2-40B4-BE49-F238E27FC236}">
                <a16:creationId xmlns="" xmlns:a16="http://schemas.microsoft.com/office/drawing/2014/main" id="{65117657-6695-4820-9DB7-A31D3D4C2B0D}"/>
              </a:ext>
            </a:extLst>
          </p:cNvPr>
          <p:cNvPicPr>
            <a:picLocks noChangeAspect="1"/>
          </p:cNvPicPr>
          <p:nvPr/>
        </p:nvPicPr>
        <p:blipFill>
          <a:blip r:embed="rId20">
            <a:lum bright="-10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9017" y="6411913"/>
            <a:ext cx="2233083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>
          <a:xfrm>
            <a:off x="2227072" y="6303011"/>
            <a:ext cx="7737856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Confidential and Proprietary Information of Chubb Personal Risk Services. Do Not Distribute.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11276711" y="6303011"/>
            <a:ext cx="649224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8D41D1-7DF1-4ADD-BD6A-1DB65DA7EEB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9455" r:id="rId1"/>
    <p:sldLayoutId id="2147489412" r:id="rId2"/>
    <p:sldLayoutId id="2147489456" r:id="rId3"/>
    <p:sldLayoutId id="2147489457" r:id="rId4"/>
    <p:sldLayoutId id="2147489458" r:id="rId5"/>
    <p:sldLayoutId id="2147489459" r:id="rId6"/>
    <p:sldLayoutId id="2147489460" r:id="rId7"/>
    <p:sldLayoutId id="2147489461" r:id="rId8"/>
    <p:sldLayoutId id="2147489462" r:id="rId9"/>
    <p:sldLayoutId id="2147489413" r:id="rId10"/>
    <p:sldLayoutId id="2147489414" r:id="rId11"/>
    <p:sldLayoutId id="2147489415" r:id="rId12"/>
    <p:sldLayoutId id="2147489538" r:id="rId13"/>
  </p:sldLayoutIdLst>
  <p:transition spd="med">
    <p:fade/>
  </p:transition>
  <p:hf hd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400" kern="1200">
          <a:solidFill>
            <a:schemeClr val="tx1"/>
          </a:solidFill>
          <a:latin typeface="Georgia" panose="02040502050405020303" pitchFamily="18" charset="0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Georgia" pitchFamily="18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Georgia" pitchFamily="18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Georgia" pitchFamily="18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Georgia" pitchFamily="18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Georgia" pitchFamily="18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Georgia" pitchFamily="18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Georgia" pitchFamily="18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Georgia" pitchFamily="18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bg1"/>
          </a:solidFill>
          <a:latin typeface="Georgia" panose="02040502050405020303" pitchFamily="18" charset="0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bg1"/>
          </a:solidFill>
          <a:latin typeface="Georgia" panose="02040502050405020303" pitchFamily="18" charset="0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bg1"/>
          </a:solidFill>
          <a:latin typeface="Georgia" panose="02040502050405020303" pitchFamily="18" charset="0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bg1"/>
          </a:solidFill>
          <a:latin typeface="Georgia" panose="02040502050405020303" pitchFamily="18" charset="0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bg1"/>
          </a:solidFill>
          <a:latin typeface="Georgia" panose="02040502050405020303" pitchFamily="18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="" xmlns:p15="http://schemas.microsoft.com/office/powerpoint/2012/main">
        <p15:guide id="1" orient="horz" pos="4152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074" name="Object 3" hidden="1">
            <a:extLst>
              <a:ext uri="{FF2B5EF4-FFF2-40B4-BE49-F238E27FC236}">
                <a16:creationId xmlns="" xmlns:a16="http://schemas.microsoft.com/office/drawing/2014/main" id="{12D198CD-A9E2-417B-BA81-8EF7E6A26F26}"/>
              </a:ext>
            </a:extLst>
          </p:cNvPr>
          <p:cNvGraphicFramePr>
            <a:graphicFrameLocks noChangeAspect="1"/>
          </p:cNvGraphicFramePr>
          <p:nvPr>
            <p:custDataLst>
              <p:tags r:id="rId15"/>
            </p:custDataLst>
            <p:extLst>
              <p:ext uri="{D42A27DB-BD31-4B8C-83A1-F6EECF244321}">
                <p14:modId xmlns:p14="http://schemas.microsoft.com/office/powerpoint/2010/main" val="1797810194"/>
              </p:ext>
            </p:extLst>
          </p:nvPr>
        </p:nvGraphicFramePr>
        <p:xfrm>
          <a:off x="2118" y="1589"/>
          <a:ext cx="2116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5078" name="think-cell Slide" r:id="rId17" imgW="270" imgH="270" progId="TCLayout.ActiveDocument.1">
                  <p:embed/>
                </p:oleObj>
              </mc:Choice>
              <mc:Fallback>
                <p:oleObj name="think-cell Slide" r:id="rId17" imgW="270" imgH="270" progId="TCLayout.ActiveDocument.1">
                  <p:embed/>
                  <p:pic>
                    <p:nvPicPr>
                      <p:cNvPr id="0" name="Object 3" hidden="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18" y="1589"/>
                        <a:ext cx="2116" cy="15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Rectangle 3" hidden="1">
            <a:extLst>
              <a:ext uri="{FF2B5EF4-FFF2-40B4-BE49-F238E27FC236}">
                <a16:creationId xmlns="" xmlns:a16="http://schemas.microsoft.com/office/drawing/2014/main" id="{1593FEE0-B80A-437F-8626-D3DD466B1248}"/>
              </a:ext>
            </a:extLst>
          </p:cNvPr>
          <p:cNvSpPr/>
          <p:nvPr userDrawn="1">
            <p:custDataLst>
              <p:tags r:id="rId16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  <a:solidFill>
            <a:srgbClr val="4B4E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marL="0" lvl="0" indent="0" algn="ctr" eaLnBrk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sz="2400" b="0" i="0" baseline="0" dirty="0">
              <a:latin typeface="Georgia" panose="02040502050405020303" pitchFamily="18" charset="0"/>
              <a:ea typeface="+mj-ea"/>
              <a:cs typeface="+mj-cs"/>
              <a:sym typeface="Georgia" panose="02040502050405020303" pitchFamily="18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="" xmlns:a16="http://schemas.microsoft.com/office/drawing/2014/main" id="{162B72C0-314E-49BF-A0D6-277C8EE0C521}"/>
              </a:ext>
            </a:extLst>
          </p:cNvPr>
          <p:cNvSpPr/>
          <p:nvPr/>
        </p:nvSpPr>
        <p:spPr>
          <a:xfrm>
            <a:off x="0" y="849314"/>
            <a:ext cx="12192000" cy="6008687"/>
          </a:xfrm>
          <a:prstGeom prst="rect">
            <a:avLst/>
          </a:prstGeom>
          <a:solidFill>
            <a:srgbClr val="E8E8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  <a:latin typeface="Georgia" panose="02040502050405020303" pitchFamily="18" charset="0"/>
            </a:endParaRPr>
          </a:p>
        </p:txBody>
      </p:sp>
      <p:sp>
        <p:nvSpPr>
          <p:cNvPr id="3076" name="Title Placeholder 1">
            <a:extLst>
              <a:ext uri="{FF2B5EF4-FFF2-40B4-BE49-F238E27FC236}">
                <a16:creationId xmlns="" xmlns:a16="http://schemas.microsoft.com/office/drawing/2014/main" id="{DDA73795-E940-4FD7-88A4-CE5B2562B83E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446617" y="87313"/>
            <a:ext cx="10515600" cy="679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  <a:br>
              <a:rPr lang="en-US" altLang="en-US"/>
            </a:br>
            <a:r>
              <a:rPr lang="en-US" altLang="en-US"/>
              <a:t>Click to edit Master title style</a:t>
            </a:r>
          </a:p>
        </p:txBody>
      </p:sp>
      <p:sp>
        <p:nvSpPr>
          <p:cNvPr id="3077" name="Text Placeholder 2">
            <a:extLst>
              <a:ext uri="{FF2B5EF4-FFF2-40B4-BE49-F238E27FC236}">
                <a16:creationId xmlns="" xmlns:a16="http://schemas.microsoft.com/office/drawing/2014/main" id="{DD4572B8-72A1-4542-926E-CA7CD136DEF8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pic>
        <p:nvPicPr>
          <p:cNvPr id="3078" name="Picture 7">
            <a:extLst>
              <a:ext uri="{FF2B5EF4-FFF2-40B4-BE49-F238E27FC236}">
                <a16:creationId xmlns="" xmlns:a16="http://schemas.microsoft.com/office/drawing/2014/main" id="{767D7C37-A03F-4567-BCC1-7EB1C992A702}"/>
              </a:ext>
            </a:extLst>
          </p:cNvPr>
          <p:cNvPicPr>
            <a:picLocks noChangeAspect="1"/>
          </p:cNvPicPr>
          <p:nvPr/>
        </p:nvPicPr>
        <p:blipFill>
          <a:blip r:embed="rId19">
            <a:lum bright="-10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9017" y="6411913"/>
            <a:ext cx="2233083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Footer Placeholder 518160"/>
          <p:cNvSpPr txBox="1">
            <a:spLocks/>
          </p:cNvSpPr>
          <p:nvPr userDrawn="1"/>
        </p:nvSpPr>
        <p:spPr>
          <a:xfrm>
            <a:off x="2641600" y="6310631"/>
            <a:ext cx="6908800" cy="365125"/>
          </a:xfrm>
          <a:prstGeom prst="rect">
            <a:avLst/>
          </a:prstGeom>
        </p:spPr>
        <p:txBody>
          <a:bodyPr anchor="b"/>
          <a:lstStyle>
            <a:defPPr>
              <a:defRPr lang="en-US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Georgia" panose="02040502050405020303" pitchFamily="18" charset="0"/>
                <a:ea typeface="+mn-ea"/>
                <a:cs typeface="Arial" panose="020B0604020202020204" pitchFamily="34" charset="0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Georgia" panose="02040502050405020303" pitchFamily="18" charset="0"/>
                <a:ea typeface="+mn-ea"/>
                <a:cs typeface="Arial" panose="020B0604020202020204" pitchFamily="34" charset="0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Georgia" panose="02040502050405020303" pitchFamily="18" charset="0"/>
                <a:ea typeface="+mn-ea"/>
                <a:cs typeface="Arial" panose="020B0604020202020204" pitchFamily="34" charset="0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Georgia" panose="02040502050405020303" pitchFamily="18" charset="0"/>
                <a:ea typeface="+mn-ea"/>
                <a:cs typeface="Arial" panose="020B0604020202020204" pitchFamily="34" charset="0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Georgia" panose="02040502050405020303" pitchFamily="18" charset="0"/>
                <a:ea typeface="+mn-ea"/>
                <a:cs typeface="Arial" panose="020B0604020202020204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Georgia" panose="02040502050405020303" pitchFamily="18" charset="0"/>
                <a:ea typeface="+mn-ea"/>
                <a:cs typeface="Arial" panose="020B0604020202020204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Georgia" panose="02040502050405020303" pitchFamily="18" charset="0"/>
                <a:ea typeface="+mn-ea"/>
                <a:cs typeface="Arial" panose="020B0604020202020204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Georgia" panose="02040502050405020303" pitchFamily="18" charset="0"/>
                <a:ea typeface="+mn-ea"/>
                <a:cs typeface="Arial" panose="020B0604020202020204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Georgia" panose="02040502050405020303" pitchFamily="18" charset="0"/>
                <a:ea typeface="+mn-ea"/>
                <a:cs typeface="Arial" panose="020B0604020202020204" pitchFamily="34" charset="0"/>
              </a:defRPr>
            </a:lvl9pPr>
          </a:lstStyle>
          <a:p>
            <a:pPr algn="ctr"/>
            <a:endParaRPr lang="en-US" sz="9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>
          <a:xfrm>
            <a:off x="2214880" y="6356351"/>
            <a:ext cx="776224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9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dirty="0"/>
              <a:t>Confidential and Proprietary Information of Chubb Personal Risk Services. Do Not Distribute.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10756899" y="6356351"/>
            <a:ext cx="5969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E8D010D8-AF76-431D-9448-E5742D00CDF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9463" r:id="rId1"/>
    <p:sldLayoutId id="2147489416" r:id="rId2"/>
    <p:sldLayoutId id="2147489464" r:id="rId3"/>
    <p:sldLayoutId id="2147489465" r:id="rId4"/>
    <p:sldLayoutId id="2147489466" r:id="rId5"/>
    <p:sldLayoutId id="2147489467" r:id="rId6"/>
    <p:sldLayoutId id="2147489468" r:id="rId7"/>
    <p:sldLayoutId id="2147489469" r:id="rId8"/>
    <p:sldLayoutId id="2147489470" r:id="rId9"/>
    <p:sldLayoutId id="2147489417" r:id="rId10"/>
    <p:sldLayoutId id="2147489471" r:id="rId11"/>
    <p:sldLayoutId id="2147489472" r:id="rId12"/>
  </p:sldLayoutIdLst>
  <p:transition spd="med">
    <p:fade/>
  </p:transition>
  <p:hf hd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400" kern="1200">
          <a:solidFill>
            <a:schemeClr val="tx1"/>
          </a:solidFill>
          <a:latin typeface="Georgia" panose="02040502050405020303" pitchFamily="18" charset="0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Georgia" pitchFamily="18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Georgia" pitchFamily="18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Georgia" pitchFamily="18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Georgia" pitchFamily="18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Georgia" pitchFamily="18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Georgia" pitchFamily="18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Georgia" pitchFamily="18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Georgia" pitchFamily="18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bg1"/>
          </a:solidFill>
          <a:latin typeface="Georgia" panose="02040502050405020303" pitchFamily="18" charset="0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bg1"/>
          </a:solidFill>
          <a:latin typeface="Georgia" panose="02040502050405020303" pitchFamily="18" charset="0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bg1"/>
          </a:solidFill>
          <a:latin typeface="Georgia" panose="02040502050405020303" pitchFamily="18" charset="0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bg1"/>
          </a:solidFill>
          <a:latin typeface="Georgia" panose="02040502050405020303" pitchFamily="18" charset="0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bg1"/>
          </a:solidFill>
          <a:latin typeface="Georgia" panose="02040502050405020303" pitchFamily="18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098" name="Object 3" hidden="1">
            <a:extLst>
              <a:ext uri="{FF2B5EF4-FFF2-40B4-BE49-F238E27FC236}">
                <a16:creationId xmlns="" xmlns:a16="http://schemas.microsoft.com/office/drawing/2014/main" id="{7EA2BE5C-1E78-451A-B921-3BF9083B909B}"/>
              </a:ext>
            </a:extLst>
          </p:cNvPr>
          <p:cNvGraphicFramePr>
            <a:graphicFrameLocks noChangeAspect="1"/>
          </p:cNvGraphicFramePr>
          <p:nvPr>
            <p:custDataLst>
              <p:tags r:id="rId16"/>
            </p:custDataLst>
            <p:extLst>
              <p:ext uri="{D42A27DB-BD31-4B8C-83A1-F6EECF244321}">
                <p14:modId xmlns:p14="http://schemas.microsoft.com/office/powerpoint/2010/main" val="2743588887"/>
              </p:ext>
            </p:extLst>
          </p:nvPr>
        </p:nvGraphicFramePr>
        <p:xfrm>
          <a:off x="2118" y="1589"/>
          <a:ext cx="2116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7125" name="think-cell Slide" r:id="rId18" imgW="270" imgH="270" progId="TCLayout.ActiveDocument.1">
                  <p:embed/>
                </p:oleObj>
              </mc:Choice>
              <mc:Fallback>
                <p:oleObj name="think-cell Slide" r:id="rId18" imgW="270" imgH="270" progId="TCLayout.ActiveDocument.1">
                  <p:embed/>
                  <p:pic>
                    <p:nvPicPr>
                      <p:cNvPr id="0" name="Object 3" hidden="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18" y="1589"/>
                        <a:ext cx="2116" cy="15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Rectangle 1" hidden="1">
            <a:extLst>
              <a:ext uri="{FF2B5EF4-FFF2-40B4-BE49-F238E27FC236}">
                <a16:creationId xmlns="" xmlns:a16="http://schemas.microsoft.com/office/drawing/2014/main" id="{AC143C19-1EB6-4C55-A5F5-46CDBB6A9AE0}"/>
              </a:ext>
            </a:extLst>
          </p:cNvPr>
          <p:cNvSpPr/>
          <p:nvPr userDrawn="1">
            <p:custDataLst>
              <p:tags r:id="rId17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  <a:solidFill>
            <a:srgbClr val="4B4E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marL="0" lvl="0" indent="0" algn="ctr" eaLnBrk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sz="2400" b="0" i="0" baseline="0" dirty="0">
              <a:latin typeface="Georgia" panose="02040502050405020303" pitchFamily="18" charset="0"/>
              <a:ea typeface="+mj-ea"/>
              <a:cs typeface="+mj-cs"/>
              <a:sym typeface="Georgia" panose="02040502050405020303" pitchFamily="18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="" xmlns:a16="http://schemas.microsoft.com/office/drawing/2014/main" id="{CC40141A-6B73-47EA-A615-2C39B1DD98F7}"/>
              </a:ext>
            </a:extLst>
          </p:cNvPr>
          <p:cNvSpPr/>
          <p:nvPr/>
        </p:nvSpPr>
        <p:spPr>
          <a:xfrm>
            <a:off x="0" y="849314"/>
            <a:ext cx="12192000" cy="6008687"/>
          </a:xfrm>
          <a:prstGeom prst="rect">
            <a:avLst/>
          </a:prstGeom>
          <a:solidFill>
            <a:srgbClr val="E8E8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  <a:latin typeface="Georgia" panose="02040502050405020303" pitchFamily="18" charset="0"/>
            </a:endParaRPr>
          </a:p>
        </p:txBody>
      </p:sp>
      <p:sp>
        <p:nvSpPr>
          <p:cNvPr id="4100" name="Title Placeholder 1">
            <a:extLst>
              <a:ext uri="{FF2B5EF4-FFF2-40B4-BE49-F238E27FC236}">
                <a16:creationId xmlns="" xmlns:a16="http://schemas.microsoft.com/office/drawing/2014/main" id="{A1615E4D-B240-4CBE-87BC-BA4A4ADEDF26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446617" y="87313"/>
            <a:ext cx="10515600" cy="679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  <a:br>
              <a:rPr lang="en-US" altLang="en-US"/>
            </a:br>
            <a:r>
              <a:rPr lang="en-US" altLang="en-US"/>
              <a:t>Click to edit Master title style</a:t>
            </a:r>
          </a:p>
        </p:txBody>
      </p:sp>
      <p:sp>
        <p:nvSpPr>
          <p:cNvPr id="4101" name="Text Placeholder 2">
            <a:extLst>
              <a:ext uri="{FF2B5EF4-FFF2-40B4-BE49-F238E27FC236}">
                <a16:creationId xmlns="" xmlns:a16="http://schemas.microsoft.com/office/drawing/2014/main" id="{C53EEAFA-04B9-4122-9389-EEFCC8FC6395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pic>
        <p:nvPicPr>
          <p:cNvPr id="4102" name="Picture 7">
            <a:extLst>
              <a:ext uri="{FF2B5EF4-FFF2-40B4-BE49-F238E27FC236}">
                <a16:creationId xmlns="" xmlns:a16="http://schemas.microsoft.com/office/drawing/2014/main" id="{FDEFFF82-CF7E-4834-B12D-694A784CDC9D}"/>
              </a:ext>
            </a:extLst>
          </p:cNvPr>
          <p:cNvPicPr>
            <a:picLocks noChangeAspect="1"/>
          </p:cNvPicPr>
          <p:nvPr/>
        </p:nvPicPr>
        <p:blipFill>
          <a:blip r:embed="rId20">
            <a:lum bright="-10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9017" y="6411913"/>
            <a:ext cx="2233083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9473" r:id="rId1"/>
    <p:sldLayoutId id="2147489418" r:id="rId2"/>
    <p:sldLayoutId id="2147489474" r:id="rId3"/>
    <p:sldLayoutId id="2147489475" r:id="rId4"/>
    <p:sldLayoutId id="2147489476" r:id="rId5"/>
    <p:sldLayoutId id="2147489477" r:id="rId6"/>
    <p:sldLayoutId id="2147489478" r:id="rId7"/>
    <p:sldLayoutId id="2147489479" r:id="rId8"/>
    <p:sldLayoutId id="2147489480" r:id="rId9"/>
    <p:sldLayoutId id="2147489419" r:id="rId10"/>
    <p:sldLayoutId id="2147489481" r:id="rId11"/>
    <p:sldLayoutId id="2147489482" r:id="rId12"/>
    <p:sldLayoutId id="2147489483" r:id="rId13"/>
  </p:sldLayoutIdLst>
  <p:transition spd="med">
    <p:fade/>
  </p:transition>
  <p:hf hd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400" kern="1200">
          <a:solidFill>
            <a:schemeClr val="tx1"/>
          </a:solidFill>
          <a:latin typeface="Georgia" panose="02040502050405020303" pitchFamily="18" charset="0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Georgia" pitchFamily="18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Georgia" pitchFamily="18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Georgia" pitchFamily="18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Georgia" pitchFamily="18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Georgia" pitchFamily="18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Georgia" pitchFamily="18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Georgia" pitchFamily="18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Georgia" pitchFamily="18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bg1"/>
          </a:solidFill>
          <a:latin typeface="Georgia" panose="02040502050405020303" pitchFamily="18" charset="0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bg1"/>
          </a:solidFill>
          <a:latin typeface="Georgia" panose="02040502050405020303" pitchFamily="18" charset="0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bg1"/>
          </a:solidFill>
          <a:latin typeface="Georgia" panose="02040502050405020303" pitchFamily="18" charset="0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bg1"/>
          </a:solidFill>
          <a:latin typeface="Georgia" panose="02040502050405020303" pitchFamily="18" charset="0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bg1"/>
          </a:solidFill>
          <a:latin typeface="Georgia" panose="02040502050405020303" pitchFamily="18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122" name="Object 3" hidden="1">
            <a:extLst>
              <a:ext uri="{FF2B5EF4-FFF2-40B4-BE49-F238E27FC236}">
                <a16:creationId xmlns="" xmlns:a16="http://schemas.microsoft.com/office/drawing/2014/main" id="{2E78D3AB-2D63-4F36-A8DD-216E78616C65}"/>
              </a:ext>
            </a:extLst>
          </p:cNvPr>
          <p:cNvGraphicFramePr>
            <a:graphicFrameLocks noChangeAspect="1"/>
          </p:cNvGraphicFramePr>
          <p:nvPr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1009361927"/>
              </p:ext>
            </p:extLst>
          </p:nvPr>
        </p:nvGraphicFramePr>
        <p:xfrm>
          <a:off x="2118" y="1589"/>
          <a:ext cx="2116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6102" name="think-cell Slide" r:id="rId15" imgW="360" imgH="360" progId="TCLayout.ActiveDocument.1">
                  <p:embed/>
                </p:oleObj>
              </mc:Choice>
              <mc:Fallback>
                <p:oleObj name="think-cell Slide" r:id="rId15" imgW="360" imgH="360" progId="TCLayout.ActiveDocument.1">
                  <p:embed/>
                  <p:pic>
                    <p:nvPicPr>
                      <p:cNvPr id="0" name="Object 3" hidden="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18" y="1589"/>
                        <a:ext cx="2116" cy="15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Rectangle 1" hidden="1">
            <a:extLst>
              <a:ext uri="{FF2B5EF4-FFF2-40B4-BE49-F238E27FC236}">
                <a16:creationId xmlns="" xmlns:a16="http://schemas.microsoft.com/office/drawing/2014/main" id="{5A2AE2D1-594C-4A65-9ACC-E0AF19375CC9}"/>
              </a:ext>
            </a:extLst>
          </p:cNvPr>
          <p:cNvSpPr/>
          <p:nvPr userDrawn="1">
            <p:custDataLst>
              <p:tags r:id="rId14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  <a:solidFill>
            <a:srgbClr val="4B4E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marL="0" lvl="0" indent="0" algn="ctr" eaLnBrk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sz="2400" b="0" i="0" baseline="0" dirty="0">
              <a:latin typeface="Georgia" panose="02040502050405020303" pitchFamily="18" charset="0"/>
              <a:ea typeface="+mj-ea"/>
              <a:cs typeface="+mj-cs"/>
              <a:sym typeface="Georgia" panose="02040502050405020303" pitchFamily="18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="" xmlns:a16="http://schemas.microsoft.com/office/drawing/2014/main" id="{7CEB1FD1-2F81-401C-805C-6D795C997882}"/>
              </a:ext>
            </a:extLst>
          </p:cNvPr>
          <p:cNvSpPr/>
          <p:nvPr/>
        </p:nvSpPr>
        <p:spPr>
          <a:xfrm>
            <a:off x="0" y="849314"/>
            <a:ext cx="12192000" cy="6008687"/>
          </a:xfrm>
          <a:prstGeom prst="rect">
            <a:avLst/>
          </a:prstGeom>
          <a:solidFill>
            <a:srgbClr val="E8E8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  <a:latin typeface="Georgia" panose="02040502050405020303" pitchFamily="18" charset="0"/>
            </a:endParaRPr>
          </a:p>
        </p:txBody>
      </p:sp>
      <p:sp>
        <p:nvSpPr>
          <p:cNvPr id="5124" name="Title Placeholder 1">
            <a:extLst>
              <a:ext uri="{FF2B5EF4-FFF2-40B4-BE49-F238E27FC236}">
                <a16:creationId xmlns="" xmlns:a16="http://schemas.microsoft.com/office/drawing/2014/main" id="{7460669E-1DC0-467D-9E09-9C5BAEAD9CCD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446616" y="87313"/>
            <a:ext cx="10907183" cy="679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/>
              <a:t>Click to edit Master title style</a:t>
            </a:r>
            <a:br>
              <a:rPr lang="en-US" altLang="en-US" dirty="0"/>
            </a:br>
            <a:r>
              <a:rPr lang="en-US" altLang="en-US" dirty="0"/>
              <a:t>Click to edit Master title style</a:t>
            </a:r>
          </a:p>
        </p:txBody>
      </p:sp>
      <p:sp>
        <p:nvSpPr>
          <p:cNvPr id="5125" name="Text Placeholder 2">
            <a:extLst>
              <a:ext uri="{FF2B5EF4-FFF2-40B4-BE49-F238E27FC236}">
                <a16:creationId xmlns="" xmlns:a16="http://schemas.microsoft.com/office/drawing/2014/main" id="{F9A365E4-24AD-4040-8280-2B8FDB9082A3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446616" y="1193800"/>
            <a:ext cx="10907184" cy="4983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pic>
        <p:nvPicPr>
          <p:cNvPr id="5126" name="Picture 7">
            <a:extLst>
              <a:ext uri="{FF2B5EF4-FFF2-40B4-BE49-F238E27FC236}">
                <a16:creationId xmlns="" xmlns:a16="http://schemas.microsoft.com/office/drawing/2014/main" id="{658DF565-373E-4344-9363-8FDDEE88ACCB}"/>
              </a:ext>
            </a:extLst>
          </p:cNvPr>
          <p:cNvPicPr>
            <a:picLocks noChangeAspect="1"/>
          </p:cNvPicPr>
          <p:nvPr/>
        </p:nvPicPr>
        <p:blipFill>
          <a:blip r:embed="rId17">
            <a:lum bright="-10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9017" y="6411913"/>
            <a:ext cx="2233083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Footer Placeholder 1">
            <a:extLst>
              <a:ext uri="{FF2B5EF4-FFF2-40B4-BE49-F238E27FC236}">
                <a16:creationId xmlns="" xmlns:a16="http://schemas.microsoft.com/office/drawing/2014/main" id="{A2B6D83C-F35F-4FAF-9B94-30CE643E80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94304" y="6303010"/>
            <a:ext cx="5803392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Confidential and Proprietary Information of Chubb Personal Risk Services. Do Not Distribute.</a:t>
            </a:r>
          </a:p>
        </p:txBody>
      </p:sp>
      <p:sp>
        <p:nvSpPr>
          <p:cNvPr id="9" name="Slide Number Placeholder 2">
            <a:extLst>
              <a:ext uri="{FF2B5EF4-FFF2-40B4-BE49-F238E27FC236}">
                <a16:creationId xmlns="" xmlns:a16="http://schemas.microsoft.com/office/drawing/2014/main" id="{1BC24A26-7663-44A4-8085-BF6E0C352ED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530933" y="6303010"/>
            <a:ext cx="486918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8D41D1-7DF1-4ADD-BD6A-1DB65DA7EEB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9484" r:id="rId1"/>
    <p:sldLayoutId id="2147489420" r:id="rId2"/>
    <p:sldLayoutId id="2147489485" r:id="rId3"/>
    <p:sldLayoutId id="2147489486" r:id="rId4"/>
    <p:sldLayoutId id="2147489487" r:id="rId5"/>
    <p:sldLayoutId id="2147489488" r:id="rId6"/>
    <p:sldLayoutId id="2147489489" r:id="rId7"/>
    <p:sldLayoutId id="2147489490" r:id="rId8"/>
    <p:sldLayoutId id="2147489491" r:id="rId9"/>
    <p:sldLayoutId id="2147489421" r:id="rId10"/>
  </p:sldLayoutIdLst>
  <p:transition spd="med">
    <p:fade/>
  </p:transition>
  <p:hf hd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400" kern="1200">
          <a:solidFill>
            <a:schemeClr val="tx1"/>
          </a:solidFill>
          <a:latin typeface="Georgia" panose="02040502050405020303" pitchFamily="18" charset="0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Georgia" panose="02040502050405020303" pitchFamily="18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Georgia" panose="02040502050405020303" pitchFamily="18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Georgia" panose="02040502050405020303" pitchFamily="18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Georgia" panose="02040502050405020303" pitchFamily="18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Georgia" panose="02040502050405020303" pitchFamily="18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Georgia" panose="02040502050405020303" pitchFamily="18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Georgia" panose="02040502050405020303" pitchFamily="18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Georgia" panose="02040502050405020303" pitchFamily="18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bg1"/>
          </a:solidFill>
          <a:latin typeface="Georgia" panose="02040502050405020303" pitchFamily="18" charset="0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bg1"/>
          </a:solidFill>
          <a:latin typeface="Georgia" panose="02040502050405020303" pitchFamily="18" charset="0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bg1"/>
          </a:solidFill>
          <a:latin typeface="Georgia" panose="02040502050405020303" pitchFamily="18" charset="0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bg1"/>
          </a:solidFill>
          <a:latin typeface="Georgia" panose="02040502050405020303" pitchFamily="18" charset="0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bg1"/>
          </a:solidFill>
          <a:latin typeface="Georgia" panose="02040502050405020303" pitchFamily="18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="" xmlns:a16="http://schemas.microsoft.com/office/drawing/2014/main" id="{D3A7FD56-ED56-42EC-9EDE-27A6CF53A352}"/>
              </a:ext>
            </a:extLst>
          </p:cNvPr>
          <p:cNvSpPr/>
          <p:nvPr/>
        </p:nvSpPr>
        <p:spPr>
          <a:xfrm>
            <a:off x="11582400" y="236538"/>
            <a:ext cx="609600" cy="439737"/>
          </a:xfrm>
          <a:prstGeom prst="rect">
            <a:avLst/>
          </a:prstGeom>
          <a:solidFill>
            <a:srgbClr val="E86D1F"/>
          </a:solidFill>
          <a:ln>
            <a:solidFill>
              <a:srgbClr val="E86D1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685800">
              <a:defRPr/>
            </a:pPr>
            <a:endParaRPr lang="en-US" dirty="0">
              <a:solidFill>
                <a:srgbClr val="FFFFFF"/>
              </a:solidFill>
              <a:latin typeface="Georgia" panose="02040502050405020303" pitchFamily="18" charset="0"/>
            </a:endParaRPr>
          </a:p>
        </p:txBody>
      </p:sp>
      <p:sp>
        <p:nvSpPr>
          <p:cNvPr id="6147" name="Text Placeholder 2">
            <a:extLst>
              <a:ext uri="{FF2B5EF4-FFF2-40B4-BE49-F238E27FC236}">
                <a16:creationId xmlns="" xmlns:a16="http://schemas.microsoft.com/office/drawing/2014/main" id="{012A5160-603C-4163-BAFA-016C4D876AA0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1219200" y="1143001"/>
            <a:ext cx="9144000" cy="4297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/>
              <a:t>Click to edit Master text styles</a:t>
            </a:r>
          </a:p>
          <a:p>
            <a:pPr lvl="1"/>
            <a:r>
              <a:rPr lang="en-US" altLang="en-US" dirty="0"/>
              <a:t>Second level</a:t>
            </a:r>
          </a:p>
          <a:p>
            <a:pPr lvl="2"/>
            <a:r>
              <a:rPr lang="en-US" altLang="en-US" dirty="0"/>
              <a:t>Third level</a:t>
            </a:r>
          </a:p>
          <a:p>
            <a:pPr lvl="3"/>
            <a:r>
              <a:rPr lang="en-US" altLang="en-US" dirty="0"/>
              <a:t>Fourth level</a:t>
            </a:r>
          </a:p>
          <a:p>
            <a:pPr lvl="4"/>
            <a:r>
              <a:rPr lang="en-US" altLang="en-US" dirty="0"/>
              <a:t>Fifth level</a:t>
            </a:r>
          </a:p>
          <a:p>
            <a:pPr lvl="0"/>
            <a:endParaRPr lang="en-US" altLang="en-US" dirty="0"/>
          </a:p>
        </p:txBody>
      </p:sp>
      <p:sp>
        <p:nvSpPr>
          <p:cNvPr id="1029" name="TextBox 6">
            <a:extLst>
              <a:ext uri="{FF2B5EF4-FFF2-40B4-BE49-F238E27FC236}">
                <a16:creationId xmlns="" xmlns:a16="http://schemas.microsoft.com/office/drawing/2014/main" id="{4CC9031A-E753-4FE1-9954-DC416A8CF9D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156951" y="5664200"/>
            <a:ext cx="609600" cy="50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defTabSz="685800" eaLnBrk="1" hangingPunct="1">
              <a:defRPr/>
            </a:pPr>
            <a:r>
              <a:rPr lang="en-US" sz="2700" dirty="0">
                <a:solidFill>
                  <a:srgbClr val="455560"/>
                </a:solidFill>
                <a:latin typeface="Georgia" panose="02040502050405020303" pitchFamily="18" charset="0"/>
                <a:cs typeface="+mn-cs"/>
              </a:rPr>
              <a:t>.</a:t>
            </a:r>
          </a:p>
        </p:txBody>
      </p:sp>
      <p:sp>
        <p:nvSpPr>
          <p:cNvPr id="1030" name="TextBox 8">
            <a:extLst>
              <a:ext uri="{FF2B5EF4-FFF2-40B4-BE49-F238E27FC236}">
                <a16:creationId xmlns="" xmlns:a16="http://schemas.microsoft.com/office/drawing/2014/main" id="{3635274E-31F1-4517-8A9B-5FC1437C090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582400" y="304801"/>
            <a:ext cx="914400" cy="219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68580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1pPr>
            <a:lvl2pPr marL="742950" indent="-285750" defTabSz="68580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2pPr>
            <a:lvl3pPr marL="1143000" indent="-228600" defTabSz="68580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3pPr>
            <a:lvl4pPr marL="1600200" indent="-228600" defTabSz="68580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4pPr>
            <a:lvl5pPr marL="2057400" indent="-228600" defTabSz="685800" eaLnBrk="0" hangingPunct="0"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8D91AC86-0D13-4158-9C48-49199CBA2498}" type="slidenum">
              <a:rPr lang="en-US" altLang="en-US" sz="800">
                <a:solidFill>
                  <a:srgbClr val="FFFFFF"/>
                </a:solidFill>
                <a:latin typeface="Georgia" panose="02040502050405020303" pitchFamily="18" charset="0"/>
              </a:rPr>
              <a:pPr eaLnBrk="1" hangingPunct="1"/>
              <a:t>‹#›</a:t>
            </a:fld>
            <a:endParaRPr lang="en-US" altLang="en-US" sz="800" dirty="0">
              <a:solidFill>
                <a:srgbClr val="FFFFFF"/>
              </a:solidFill>
              <a:latin typeface="Georgia" panose="02040502050405020303" pitchFamily="18" charset="0"/>
            </a:endParaRPr>
          </a:p>
        </p:txBody>
      </p:sp>
      <p:sp>
        <p:nvSpPr>
          <p:cNvPr id="6150" name="Title Placeholder 1">
            <a:extLst>
              <a:ext uri="{FF2B5EF4-FFF2-40B4-BE49-F238E27FC236}">
                <a16:creationId xmlns="" xmlns:a16="http://schemas.microsoft.com/office/drawing/2014/main" id="{CD20AFDE-DAF1-45DD-ABC2-430DF1AE026F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609600" y="5416550"/>
            <a:ext cx="1076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/>
              <a:t>Click to edit Master title style</a:t>
            </a:r>
          </a:p>
        </p:txBody>
      </p:sp>
      <p:pic>
        <p:nvPicPr>
          <p:cNvPr id="6151" name="Picture 2">
            <a:extLst>
              <a:ext uri="{FF2B5EF4-FFF2-40B4-BE49-F238E27FC236}">
                <a16:creationId xmlns="" xmlns:a16="http://schemas.microsoft.com/office/drawing/2014/main" id="{EBF855F5-A33E-4A96-AFC5-17BCE4459C67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287001" y="236538"/>
            <a:ext cx="1115484" cy="439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9422" r:id="rId1"/>
    <p:sldLayoutId id="2147489423" r:id="rId2"/>
  </p:sldLayoutIdLst>
  <p:transition spd="med">
    <p:fade/>
  </p:transition>
  <p:hf hdr="0" dt="0"/>
  <p:txStyles>
    <p:titleStyle>
      <a:lvl1pPr algn="r" rtl="0" eaLnBrk="0" fontAlgn="base" hangingPunct="0">
        <a:spcBef>
          <a:spcPct val="0"/>
        </a:spcBef>
        <a:spcAft>
          <a:spcPct val="0"/>
        </a:spcAft>
        <a:defRPr sz="2700" kern="1200">
          <a:solidFill>
            <a:srgbClr val="E86D1F"/>
          </a:solidFill>
          <a:latin typeface="Georgia" panose="02040502050405020303" pitchFamily="18" charset="0"/>
          <a:ea typeface="+mj-ea"/>
          <a:cs typeface="+mj-cs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2700">
          <a:solidFill>
            <a:srgbClr val="E86D1F"/>
          </a:solidFill>
          <a:latin typeface="Helvetica" pitchFamily="34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2700">
          <a:solidFill>
            <a:srgbClr val="E86D1F"/>
          </a:solidFill>
          <a:latin typeface="Helvetica" pitchFamily="34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2700">
          <a:solidFill>
            <a:srgbClr val="E86D1F"/>
          </a:solidFill>
          <a:latin typeface="Helvetica" pitchFamily="34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2700">
          <a:solidFill>
            <a:srgbClr val="E86D1F"/>
          </a:solidFill>
          <a:latin typeface="Helvetica" pitchFamily="34" charset="0"/>
        </a:defRPr>
      </a:lvl5pPr>
      <a:lvl6pPr marL="342900" algn="r" rtl="0" fontAlgn="base">
        <a:spcBef>
          <a:spcPct val="0"/>
        </a:spcBef>
        <a:spcAft>
          <a:spcPct val="0"/>
        </a:spcAft>
        <a:defRPr sz="2700">
          <a:solidFill>
            <a:srgbClr val="E86D1F"/>
          </a:solidFill>
          <a:latin typeface="Helvetica" pitchFamily="34" charset="0"/>
        </a:defRPr>
      </a:lvl6pPr>
      <a:lvl7pPr marL="685800" algn="r" rtl="0" fontAlgn="base">
        <a:spcBef>
          <a:spcPct val="0"/>
        </a:spcBef>
        <a:spcAft>
          <a:spcPct val="0"/>
        </a:spcAft>
        <a:defRPr sz="2700">
          <a:solidFill>
            <a:srgbClr val="E86D1F"/>
          </a:solidFill>
          <a:latin typeface="Helvetica" pitchFamily="34" charset="0"/>
        </a:defRPr>
      </a:lvl7pPr>
      <a:lvl8pPr marL="1028700" algn="r" rtl="0" fontAlgn="base">
        <a:spcBef>
          <a:spcPct val="0"/>
        </a:spcBef>
        <a:spcAft>
          <a:spcPct val="0"/>
        </a:spcAft>
        <a:defRPr sz="2700">
          <a:solidFill>
            <a:srgbClr val="E86D1F"/>
          </a:solidFill>
          <a:latin typeface="Helvetica" pitchFamily="34" charset="0"/>
        </a:defRPr>
      </a:lvl8pPr>
      <a:lvl9pPr marL="1371600" algn="r" rtl="0" fontAlgn="base">
        <a:spcBef>
          <a:spcPct val="0"/>
        </a:spcBef>
        <a:spcAft>
          <a:spcPct val="0"/>
        </a:spcAft>
        <a:defRPr sz="2700">
          <a:solidFill>
            <a:srgbClr val="E86D1F"/>
          </a:solidFill>
          <a:latin typeface="Helvetica" pitchFamily="34" charset="0"/>
        </a:defRPr>
      </a:lvl9pPr>
    </p:titleStyle>
    <p:bodyStyle>
      <a:lvl1pPr marL="257175" indent="-257175" algn="l" rtl="0" eaLnBrk="0" fontAlgn="base" hangingPunct="0">
        <a:spcBef>
          <a:spcPct val="20000"/>
        </a:spcBef>
        <a:spcAft>
          <a:spcPct val="0"/>
        </a:spcAft>
        <a:buClr>
          <a:srgbClr val="E86D1F"/>
        </a:buClr>
        <a:buFont typeface="Arial" panose="020B0604020202020204" pitchFamily="34" charset="0"/>
        <a:buChar char="+"/>
        <a:defRPr sz="1500" kern="1200">
          <a:solidFill>
            <a:schemeClr val="tx1"/>
          </a:solidFill>
          <a:latin typeface="Georgia" panose="02040502050405020303" pitchFamily="18" charset="0"/>
          <a:ea typeface="+mn-ea"/>
          <a:cs typeface="+mn-cs"/>
        </a:defRPr>
      </a:lvl1pPr>
      <a:lvl2pPr marL="557213" indent="-214313" algn="l" rtl="0" eaLnBrk="0" fontAlgn="base" hangingPunct="0">
        <a:spcBef>
          <a:spcPct val="20000"/>
        </a:spcBef>
        <a:spcAft>
          <a:spcPct val="0"/>
        </a:spcAft>
        <a:buClr>
          <a:srgbClr val="E86D1F"/>
        </a:buClr>
        <a:buFont typeface="Arial" panose="020B0604020202020204" pitchFamily="34" charset="0"/>
        <a:buChar char="•"/>
        <a:defRPr kern="1200">
          <a:solidFill>
            <a:schemeClr val="tx1"/>
          </a:solidFill>
          <a:latin typeface="Georgia" panose="02040502050405020303" pitchFamily="18" charset="0"/>
          <a:ea typeface="+mn-ea"/>
          <a:cs typeface="+mn-cs"/>
        </a:defRPr>
      </a:lvl2pPr>
      <a:lvl3pPr marL="857250" indent="-171450" algn="l" rtl="0" eaLnBrk="0" fontAlgn="base" hangingPunct="0">
        <a:spcBef>
          <a:spcPct val="20000"/>
        </a:spcBef>
        <a:spcAft>
          <a:spcPct val="0"/>
        </a:spcAft>
        <a:buClr>
          <a:srgbClr val="E86D1F"/>
        </a:buClr>
        <a:buFont typeface="Arial" panose="020B0604020202020204" pitchFamily="34" charset="0"/>
        <a:buChar char="•"/>
        <a:defRPr kern="1200">
          <a:solidFill>
            <a:schemeClr val="tx1"/>
          </a:solidFill>
          <a:latin typeface="Georgia" panose="02040502050405020303" pitchFamily="18" charset="0"/>
          <a:ea typeface="+mn-ea"/>
          <a:cs typeface="+mn-cs"/>
        </a:defRPr>
      </a:lvl3pPr>
      <a:lvl4pPr marL="1200150" indent="-171450" algn="l" rtl="0" eaLnBrk="0" fontAlgn="base" hangingPunct="0">
        <a:spcBef>
          <a:spcPct val="20000"/>
        </a:spcBef>
        <a:spcAft>
          <a:spcPct val="0"/>
        </a:spcAft>
        <a:buClr>
          <a:srgbClr val="E86D1F"/>
        </a:buClr>
        <a:buFont typeface="Arial" panose="020B0604020202020204" pitchFamily="34" charset="0"/>
        <a:buChar char="•"/>
        <a:defRPr kern="1200">
          <a:solidFill>
            <a:schemeClr val="tx1"/>
          </a:solidFill>
          <a:latin typeface="Georgia" panose="02040502050405020303" pitchFamily="18" charset="0"/>
          <a:ea typeface="+mn-ea"/>
          <a:cs typeface="+mn-cs"/>
        </a:defRPr>
      </a:lvl4pPr>
      <a:lvl5pPr marL="1543050" indent="-171450" algn="l" rtl="0" eaLnBrk="0" fontAlgn="base" hangingPunct="0">
        <a:spcBef>
          <a:spcPct val="20000"/>
        </a:spcBef>
        <a:spcAft>
          <a:spcPct val="0"/>
        </a:spcAft>
        <a:buClr>
          <a:srgbClr val="E86D1F"/>
        </a:buClr>
        <a:buFont typeface="Arial" panose="020B0604020202020204" pitchFamily="34" charset="0"/>
        <a:buChar char="•"/>
        <a:defRPr kern="1200">
          <a:solidFill>
            <a:schemeClr val="tx1"/>
          </a:solidFill>
          <a:latin typeface="Georgia" panose="02040502050405020303" pitchFamily="18" charset="0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170" name="Object 1" hidden="1">
            <a:extLst>
              <a:ext uri="{FF2B5EF4-FFF2-40B4-BE49-F238E27FC236}">
                <a16:creationId xmlns="" xmlns:a16="http://schemas.microsoft.com/office/drawing/2014/main" id="{F9E327C3-175B-4987-B9B9-34D183B8A483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36"/>
            </p:custDataLst>
            <p:extLst>
              <p:ext uri="{D42A27DB-BD31-4B8C-83A1-F6EECF244321}">
                <p14:modId xmlns:p14="http://schemas.microsoft.com/office/powerpoint/2010/main" val="2916963040"/>
              </p:ext>
            </p:extLst>
          </p:nvPr>
        </p:nvGraphicFramePr>
        <p:xfrm>
          <a:off x="2118" y="1589"/>
          <a:ext cx="2116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3032" name="think-cell Slide" r:id="rId39" imgW="360" imgH="360" progId="TCLayout.ActiveDocument.1">
                  <p:embed/>
                </p:oleObj>
              </mc:Choice>
              <mc:Fallback>
                <p:oleObj name="think-cell Slide" r:id="rId39" imgW="360" imgH="360" progId="TCLayout.ActiveDocument.1">
                  <p:embed/>
                  <p:pic>
                    <p:nvPicPr>
                      <p:cNvPr id="0" name="Object 1" hidden="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18" y="1589"/>
                        <a:ext cx="2116" cy="15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Rectangle 1" hidden="1">
            <a:extLst>
              <a:ext uri="{FF2B5EF4-FFF2-40B4-BE49-F238E27FC236}">
                <a16:creationId xmlns="" xmlns:a16="http://schemas.microsoft.com/office/drawing/2014/main" id="{6DAEA1EB-D864-49EB-AF5A-16A32892A63E}"/>
              </a:ext>
            </a:extLst>
          </p:cNvPr>
          <p:cNvSpPr/>
          <p:nvPr userDrawn="1">
            <p:custDataLst>
              <p:tags r:id="rId37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marL="0" lvl="0" indent="0" algn="ctr" eaLnBrk="1">
              <a:lnSpc>
                <a:spcPts val="2300"/>
              </a:lnSpc>
              <a:spcBef>
                <a:spcPct val="0"/>
              </a:spcBef>
              <a:spcAft>
                <a:spcPct val="0"/>
              </a:spcAft>
            </a:pPr>
            <a:endParaRPr lang="en-GB" sz="2400" b="0" i="0" baseline="0" dirty="0" err="1">
              <a:latin typeface="Georgia" panose="02040502050405020303" pitchFamily="18" charset="0"/>
              <a:ea typeface="+mj-ea"/>
              <a:cs typeface="+mj-cs"/>
              <a:sym typeface="Georgia" panose="02040502050405020303" pitchFamily="18" charset="0"/>
            </a:endParaRPr>
          </a:p>
        </p:txBody>
      </p:sp>
      <p:sp>
        <p:nvSpPr>
          <p:cNvPr id="7171" name="Title Placeholder 1">
            <a:extLst>
              <a:ext uri="{FF2B5EF4-FFF2-40B4-BE49-F238E27FC236}">
                <a16:creationId xmlns="" xmlns:a16="http://schemas.microsoft.com/office/drawing/2014/main" id="{7D1BEF3E-B619-453E-81A6-47DF28CBAC6B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624418" y="549276"/>
            <a:ext cx="10957983" cy="1039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</a:t>
            </a:r>
            <a:br>
              <a:rPr lang="en-GB" altLang="en-US"/>
            </a:br>
            <a:r>
              <a:rPr lang="en-GB" altLang="en-US"/>
              <a:t>Master title style</a:t>
            </a:r>
          </a:p>
        </p:txBody>
      </p:sp>
      <p:sp>
        <p:nvSpPr>
          <p:cNvPr id="7172" name="Text Placeholder 2">
            <a:extLst>
              <a:ext uri="{FF2B5EF4-FFF2-40B4-BE49-F238E27FC236}">
                <a16:creationId xmlns="" xmlns:a16="http://schemas.microsoft.com/office/drawing/2014/main" id="{85D3F211-CAE9-4ED2-850C-DAE42666345A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624418" y="1773239"/>
            <a:ext cx="10957983" cy="4319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Edit Master text styles</a:t>
            </a:r>
          </a:p>
          <a:p>
            <a:pPr lvl="1"/>
            <a:r>
              <a:rPr lang="en-GB" altLang="en-US"/>
              <a:t>Second level</a:t>
            </a:r>
          </a:p>
          <a:p>
            <a:pPr lvl="2"/>
            <a:r>
              <a:rPr lang="en-GB" altLang="en-US"/>
              <a:t>Third level</a:t>
            </a:r>
          </a:p>
          <a:p>
            <a:pPr lvl="3"/>
            <a:r>
              <a:rPr lang="en-GB" altLang="en-US"/>
              <a:t>Fourth level</a:t>
            </a:r>
          </a:p>
          <a:p>
            <a:pPr lvl="4"/>
            <a:r>
              <a:rPr lang="en-GB" altLang="en-US"/>
              <a:t>Fifth level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A0C43863-E688-4346-8C01-1B6BD56EDF3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146551" y="6453189"/>
            <a:ext cx="6845300" cy="179387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900">
                <a:solidFill>
                  <a:prstClr val="black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dirty="0"/>
              <a:t>Confidential and Proprietary Information of Chubb Personal Risk Services. Do Not Distribute.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D6240CFE-B437-454F-9052-6284A4A01FC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91851" y="6453189"/>
            <a:ext cx="590549" cy="179387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r">
              <a:defRPr sz="900">
                <a:solidFill>
                  <a:srgbClr val="000000"/>
                </a:solidFill>
              </a:defRPr>
            </a:lvl1pPr>
          </a:lstStyle>
          <a:p>
            <a:fld id="{A8132F89-270A-4531-82A8-266A0A678FEF}" type="slidenum">
              <a:rPr lang="en-GB" altLang="en-US" smtClean="0"/>
              <a:pPr/>
              <a:t>‹#›</a:t>
            </a:fld>
            <a:endParaRPr lang="en-GB" altLang="en-US" dirty="0"/>
          </a:p>
        </p:txBody>
      </p:sp>
      <p:sp>
        <p:nvSpPr>
          <p:cNvPr id="8" name="Date Placeholder 3">
            <a:extLst>
              <a:ext uri="{FF2B5EF4-FFF2-40B4-BE49-F238E27FC236}">
                <a16:creationId xmlns="" xmlns:a16="http://schemas.microsoft.com/office/drawing/2014/main" id="{9DDEEDDF-8BA1-4AD6-9BB5-A91E9256CBB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9264651" y="260351"/>
            <a:ext cx="2317749" cy="180975"/>
          </a:xfrm>
          <a:prstGeom prst="rect">
            <a:avLst/>
          </a:prstGeom>
          <a:ln>
            <a:noFill/>
          </a:ln>
        </p:spPr>
        <p:txBody>
          <a:bodyPr lIns="0" tIns="0" rIns="0" bIns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900">
                <a:solidFill>
                  <a:prstClr val="black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 dirty="0"/>
          </a:p>
        </p:txBody>
      </p:sp>
      <p:cxnSp>
        <p:nvCxnSpPr>
          <p:cNvPr id="9" name="Straight Connector 8">
            <a:extLst>
              <a:ext uri="{FF2B5EF4-FFF2-40B4-BE49-F238E27FC236}">
                <a16:creationId xmlns="" xmlns:a16="http://schemas.microsoft.com/office/drawing/2014/main" id="{8815766E-F955-4377-8E0A-20824D63501C}"/>
              </a:ext>
            </a:extLst>
          </p:cNvPr>
          <p:cNvCxnSpPr/>
          <p:nvPr/>
        </p:nvCxnSpPr>
        <p:spPr>
          <a:xfrm>
            <a:off x="624418" y="517525"/>
            <a:ext cx="10957983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177" name="Picture 3">
            <a:extLst>
              <a:ext uri="{FF2B5EF4-FFF2-40B4-BE49-F238E27FC236}">
                <a16:creationId xmlns="" xmlns:a16="http://schemas.microsoft.com/office/drawing/2014/main" id="{8D1F3773-BBCA-4B1B-BFA5-09198067494C}"/>
              </a:ext>
            </a:extLst>
          </p:cNvPr>
          <p:cNvPicPr>
            <a:picLocks/>
          </p:cNvPicPr>
          <p:nvPr>
            <p:custDataLst>
              <p:tags r:id="rId38"/>
            </p:custDataLst>
          </p:nvPr>
        </p:nvPicPr>
        <p:blipFill>
          <a:blip r:embed="rId4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5001" y="6453189"/>
            <a:ext cx="1672167" cy="130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9492" r:id="rId1"/>
    <p:sldLayoutId id="2147489493" r:id="rId2"/>
    <p:sldLayoutId id="2147489494" r:id="rId3"/>
    <p:sldLayoutId id="2147489495" r:id="rId4"/>
    <p:sldLayoutId id="2147489496" r:id="rId5"/>
    <p:sldLayoutId id="2147489497" r:id="rId6"/>
    <p:sldLayoutId id="2147489498" r:id="rId7"/>
    <p:sldLayoutId id="2147489499" r:id="rId8"/>
    <p:sldLayoutId id="2147489500" r:id="rId9"/>
    <p:sldLayoutId id="2147489501" r:id="rId10"/>
    <p:sldLayoutId id="2147489502" r:id="rId11"/>
    <p:sldLayoutId id="2147489503" r:id="rId12"/>
    <p:sldLayoutId id="2147489504" r:id="rId13"/>
    <p:sldLayoutId id="2147489505" r:id="rId14"/>
    <p:sldLayoutId id="2147489506" r:id="rId15"/>
    <p:sldLayoutId id="2147489507" r:id="rId16"/>
    <p:sldLayoutId id="2147489508" r:id="rId17"/>
    <p:sldLayoutId id="2147489509" r:id="rId18"/>
    <p:sldLayoutId id="2147489510" r:id="rId19"/>
    <p:sldLayoutId id="2147489511" r:id="rId20"/>
    <p:sldLayoutId id="2147489512" r:id="rId21"/>
    <p:sldLayoutId id="2147489513" r:id="rId22"/>
    <p:sldLayoutId id="2147489514" r:id="rId23"/>
    <p:sldLayoutId id="2147489515" r:id="rId24"/>
    <p:sldLayoutId id="2147489516" r:id="rId25"/>
    <p:sldLayoutId id="2147489517" r:id="rId26"/>
    <p:sldLayoutId id="2147489518" r:id="rId27"/>
    <p:sldLayoutId id="2147489519" r:id="rId28"/>
    <p:sldLayoutId id="2147489520" r:id="rId29"/>
    <p:sldLayoutId id="2147489521" r:id="rId30"/>
    <p:sldLayoutId id="2147489522" r:id="rId31"/>
    <p:sldLayoutId id="2147489523" r:id="rId32"/>
    <p:sldLayoutId id="2147489524" r:id="rId33"/>
  </p:sldLayoutIdLst>
  <p:transition spd="med">
    <p:fade/>
  </p:transition>
  <p:hf hdr="0" dt="0"/>
  <p:txStyles>
    <p:titleStyle>
      <a:lvl1pPr algn="l" rtl="0" eaLnBrk="0" fontAlgn="base" hangingPunct="0">
        <a:lnSpc>
          <a:spcPts val="2300"/>
        </a:lnSpc>
        <a:spcBef>
          <a:spcPct val="0"/>
        </a:spcBef>
        <a:spcAft>
          <a:spcPct val="0"/>
        </a:spcAft>
        <a:defRPr sz="2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ts val="2300"/>
        </a:lnSpc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Georgia" pitchFamily="18" charset="0"/>
        </a:defRPr>
      </a:lvl2pPr>
      <a:lvl3pPr algn="l" rtl="0" eaLnBrk="0" fontAlgn="base" hangingPunct="0">
        <a:lnSpc>
          <a:spcPts val="2300"/>
        </a:lnSpc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Georgia" pitchFamily="18" charset="0"/>
        </a:defRPr>
      </a:lvl3pPr>
      <a:lvl4pPr algn="l" rtl="0" eaLnBrk="0" fontAlgn="base" hangingPunct="0">
        <a:lnSpc>
          <a:spcPts val="2300"/>
        </a:lnSpc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Georgia" pitchFamily="18" charset="0"/>
        </a:defRPr>
      </a:lvl4pPr>
      <a:lvl5pPr algn="l" rtl="0" eaLnBrk="0" fontAlgn="base" hangingPunct="0">
        <a:lnSpc>
          <a:spcPts val="2300"/>
        </a:lnSpc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Georgia" pitchFamily="18" charset="0"/>
        </a:defRPr>
      </a:lvl5pPr>
      <a:lvl6pPr marL="457200" algn="l" rtl="0" fontAlgn="base">
        <a:lnSpc>
          <a:spcPts val="2300"/>
        </a:lnSpc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Georgia" pitchFamily="18" charset="0"/>
        </a:defRPr>
      </a:lvl6pPr>
      <a:lvl7pPr marL="914400" algn="l" rtl="0" fontAlgn="base">
        <a:lnSpc>
          <a:spcPts val="2300"/>
        </a:lnSpc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Georgia" pitchFamily="18" charset="0"/>
        </a:defRPr>
      </a:lvl7pPr>
      <a:lvl8pPr marL="1371600" algn="l" rtl="0" fontAlgn="base">
        <a:lnSpc>
          <a:spcPts val="2300"/>
        </a:lnSpc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Georgia" pitchFamily="18" charset="0"/>
        </a:defRPr>
      </a:lvl8pPr>
      <a:lvl9pPr marL="1828800" algn="l" rtl="0" fontAlgn="base">
        <a:lnSpc>
          <a:spcPts val="2300"/>
        </a:lnSpc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Georgia" pitchFamily="18" charset="0"/>
        </a:defRPr>
      </a:lvl9pPr>
    </p:titleStyle>
    <p:bodyStyle>
      <a:lvl1pPr marL="179388" indent="-179388" algn="l" rtl="0" eaLnBrk="0" fontAlgn="base" hangingPunct="0">
        <a:lnSpc>
          <a:spcPts val="1500"/>
        </a:lnSpc>
        <a:spcBef>
          <a:spcPct val="0"/>
        </a:spcBef>
        <a:spcAft>
          <a:spcPts val="750"/>
        </a:spcAft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58775" indent="-179388" algn="l" rtl="0" eaLnBrk="0" fontAlgn="base" hangingPunct="0">
        <a:lnSpc>
          <a:spcPts val="15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539750" indent="-179388" algn="l" rtl="0" eaLnBrk="0" fontAlgn="base" hangingPunct="0">
        <a:lnSpc>
          <a:spcPts val="15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719138" indent="-179388" algn="l" rtl="0" eaLnBrk="0" fontAlgn="base" hangingPunct="0">
        <a:lnSpc>
          <a:spcPts val="15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898525" indent="-179388" algn="l" rtl="0" eaLnBrk="0" fontAlgn="base" hangingPunct="0">
        <a:lnSpc>
          <a:spcPts val="15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6" name="Object 1" hidden="1">
            <a:extLst>
              <a:ext uri="{FF2B5EF4-FFF2-40B4-BE49-F238E27FC236}">
                <a16:creationId xmlns="" xmlns:a16="http://schemas.microsoft.com/office/drawing/2014/main" id="{73030E50-5E71-4E5B-BA38-E0AE25D2EFF7}"/>
              </a:ext>
            </a:extLst>
          </p:cNvPr>
          <p:cNvGraphicFramePr>
            <a:graphicFrameLocks noChangeAspect="1"/>
          </p:cNvGraphicFramePr>
          <p:nvPr>
            <p:custDataLst>
              <p:tags r:id="rId37"/>
            </p:custDataLst>
            <p:extLst>
              <p:ext uri="{D42A27DB-BD31-4B8C-83A1-F6EECF244321}">
                <p14:modId xmlns:p14="http://schemas.microsoft.com/office/powerpoint/2010/main" val="2671813466"/>
              </p:ext>
            </p:extLst>
          </p:nvPr>
        </p:nvGraphicFramePr>
        <p:xfrm>
          <a:off x="2118" y="1589"/>
          <a:ext cx="2116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6428" name="think-cell Slide" r:id="rId40" imgW="360" imgH="360" progId="TCLayout.ActiveDocument.1">
                  <p:embed/>
                </p:oleObj>
              </mc:Choice>
              <mc:Fallback>
                <p:oleObj name="think-cell Slide" r:id="rId40" imgW="360" imgH="360" progId="TCLayout.ActiveDocument.1">
                  <p:embed/>
                  <p:pic>
                    <p:nvPicPr>
                      <p:cNvPr id="1026" name="Object 1" hidden="1">
                        <a:extLst>
                          <a:ext uri="{FF2B5EF4-FFF2-40B4-BE49-F238E27FC236}">
                            <a16:creationId xmlns="" xmlns:a16="http://schemas.microsoft.com/office/drawing/2014/main" id="{73030E50-5E71-4E5B-BA38-E0AE25D2EFF7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18" y="1589"/>
                        <a:ext cx="2116" cy="15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Rectangle 1" hidden="1">
            <a:extLst>
              <a:ext uri="{FF2B5EF4-FFF2-40B4-BE49-F238E27FC236}">
                <a16:creationId xmlns="" xmlns:a16="http://schemas.microsoft.com/office/drawing/2014/main" id="{8ECA5C04-71C8-4B52-8D43-574991DC3F71}"/>
              </a:ext>
            </a:extLst>
          </p:cNvPr>
          <p:cNvSpPr/>
          <p:nvPr userDrawn="1">
            <p:custDataLst>
              <p:tags r:id="rId38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marL="0" lvl="0" indent="0" algn="ctr" eaLnBrk="1">
              <a:lnSpc>
                <a:spcPts val="2300"/>
              </a:lnSpc>
              <a:spcBef>
                <a:spcPct val="0"/>
              </a:spcBef>
              <a:spcAft>
                <a:spcPct val="0"/>
              </a:spcAft>
            </a:pPr>
            <a:endParaRPr lang="en-GB" sz="2400" b="0" i="0" baseline="0" dirty="0" err="1">
              <a:latin typeface="Georgia" panose="02040502050405020303" pitchFamily="18" charset="0"/>
              <a:ea typeface="+mj-ea"/>
              <a:cs typeface="+mj-cs"/>
              <a:sym typeface="Georgia" panose="02040502050405020303" pitchFamily="18" charset="0"/>
            </a:endParaRPr>
          </a:p>
        </p:txBody>
      </p:sp>
      <p:sp>
        <p:nvSpPr>
          <p:cNvPr id="1027" name="Title Placeholder 1">
            <a:extLst>
              <a:ext uri="{FF2B5EF4-FFF2-40B4-BE49-F238E27FC236}">
                <a16:creationId xmlns="" xmlns:a16="http://schemas.microsoft.com/office/drawing/2014/main" id="{FA935D9F-5B3B-4DC7-B3C4-CE2AEC5A7C32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624418" y="549276"/>
            <a:ext cx="10957983" cy="1039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</a:t>
            </a:r>
            <a:br>
              <a:rPr lang="en-GB" altLang="en-US"/>
            </a:br>
            <a:r>
              <a:rPr lang="en-GB" altLang="en-US"/>
              <a:t>Master title style</a:t>
            </a:r>
          </a:p>
        </p:txBody>
      </p:sp>
      <p:sp>
        <p:nvSpPr>
          <p:cNvPr id="1028" name="Text Placeholder 2">
            <a:extLst>
              <a:ext uri="{FF2B5EF4-FFF2-40B4-BE49-F238E27FC236}">
                <a16:creationId xmlns="" xmlns:a16="http://schemas.microsoft.com/office/drawing/2014/main" id="{7B985F73-7C7C-4518-8146-5F3314068407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624418" y="1773239"/>
            <a:ext cx="10957983" cy="4319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Edit Master text styles</a:t>
            </a:r>
          </a:p>
          <a:p>
            <a:pPr lvl="1"/>
            <a:r>
              <a:rPr lang="en-GB" altLang="en-US"/>
              <a:t>Second level</a:t>
            </a:r>
          </a:p>
          <a:p>
            <a:pPr lvl="2"/>
            <a:r>
              <a:rPr lang="en-GB" altLang="en-US"/>
              <a:t>Third level</a:t>
            </a:r>
          </a:p>
          <a:p>
            <a:pPr lvl="3"/>
            <a:r>
              <a:rPr lang="en-GB" altLang="en-US"/>
              <a:t>Fourth level</a:t>
            </a:r>
          </a:p>
          <a:p>
            <a:pPr lvl="4"/>
            <a:r>
              <a:rPr lang="en-GB" altLang="en-US"/>
              <a:t>Fifth level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0C357EB7-A43A-4192-AED0-A3FAF4206B0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146551" y="6453189"/>
            <a:ext cx="6845300" cy="179387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/>
              <a:t>Confidential and Proprietary Information of Chubb Personal Risk Services. Do Not Distribute.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1C51D99A-8FFD-4F44-8909-BFD0957734C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91851" y="6453189"/>
            <a:ext cx="590549" cy="179387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r">
              <a:defRPr sz="900"/>
            </a:lvl1pPr>
          </a:lstStyle>
          <a:p>
            <a:fld id="{7959C9D6-D620-442A-A3E5-C18E057DFD49}" type="slidenum">
              <a:rPr lang="en-GB" altLang="en-US" smtClean="0"/>
              <a:pPr/>
              <a:t>‹#›</a:t>
            </a:fld>
            <a:endParaRPr lang="en-GB" altLang="en-US" dirty="0"/>
          </a:p>
        </p:txBody>
      </p:sp>
      <p:sp>
        <p:nvSpPr>
          <p:cNvPr id="8" name="Date Placeholder 3">
            <a:extLst>
              <a:ext uri="{FF2B5EF4-FFF2-40B4-BE49-F238E27FC236}">
                <a16:creationId xmlns="" xmlns:a16="http://schemas.microsoft.com/office/drawing/2014/main" id="{1484BBE8-7467-4AC4-B564-700DEFA141E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9264651" y="260351"/>
            <a:ext cx="2317749" cy="180975"/>
          </a:xfrm>
          <a:prstGeom prst="rect">
            <a:avLst/>
          </a:prstGeom>
          <a:ln>
            <a:noFill/>
          </a:ln>
        </p:spPr>
        <p:txBody>
          <a:bodyPr lIns="0" tIns="0" rIns="0" bIns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 dirty="0"/>
          </a:p>
        </p:txBody>
      </p:sp>
      <p:cxnSp>
        <p:nvCxnSpPr>
          <p:cNvPr id="9" name="Straight Connector 8">
            <a:extLst>
              <a:ext uri="{FF2B5EF4-FFF2-40B4-BE49-F238E27FC236}">
                <a16:creationId xmlns="" xmlns:a16="http://schemas.microsoft.com/office/drawing/2014/main" id="{73C58ADD-DD06-42EA-9294-ADA9A09F61E5}"/>
              </a:ext>
            </a:extLst>
          </p:cNvPr>
          <p:cNvCxnSpPr/>
          <p:nvPr/>
        </p:nvCxnSpPr>
        <p:spPr>
          <a:xfrm>
            <a:off x="624418" y="517525"/>
            <a:ext cx="10957983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33" name="Picture 3">
            <a:extLst>
              <a:ext uri="{FF2B5EF4-FFF2-40B4-BE49-F238E27FC236}">
                <a16:creationId xmlns="" xmlns:a16="http://schemas.microsoft.com/office/drawing/2014/main" id="{EC486C7F-3E7B-43E2-BBED-560443046CA8}"/>
              </a:ext>
            </a:extLst>
          </p:cNvPr>
          <p:cNvPicPr>
            <a:picLocks/>
          </p:cNvPicPr>
          <p:nvPr>
            <p:custDataLst>
              <p:tags r:id="rId39"/>
            </p:custDataLst>
          </p:nvPr>
        </p:nvPicPr>
        <p:blipFill>
          <a:blip r:embed="rId4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5001" y="6453189"/>
            <a:ext cx="1672167" cy="130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585686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9553" r:id="rId1"/>
    <p:sldLayoutId id="2147489554" r:id="rId2"/>
    <p:sldLayoutId id="2147489555" r:id="rId3"/>
    <p:sldLayoutId id="2147489556" r:id="rId4"/>
    <p:sldLayoutId id="2147489557" r:id="rId5"/>
    <p:sldLayoutId id="2147489558" r:id="rId6"/>
    <p:sldLayoutId id="2147489559" r:id="rId7"/>
    <p:sldLayoutId id="2147489560" r:id="rId8"/>
    <p:sldLayoutId id="2147489561" r:id="rId9"/>
    <p:sldLayoutId id="2147489562" r:id="rId10"/>
    <p:sldLayoutId id="2147489563" r:id="rId11"/>
    <p:sldLayoutId id="2147489564" r:id="rId12"/>
    <p:sldLayoutId id="2147489565" r:id="rId13"/>
    <p:sldLayoutId id="2147489566" r:id="rId14"/>
    <p:sldLayoutId id="2147489567" r:id="rId15"/>
    <p:sldLayoutId id="2147489568" r:id="rId16"/>
    <p:sldLayoutId id="2147489569" r:id="rId17"/>
    <p:sldLayoutId id="2147489570" r:id="rId18"/>
    <p:sldLayoutId id="2147489571" r:id="rId19"/>
    <p:sldLayoutId id="2147489572" r:id="rId20"/>
    <p:sldLayoutId id="2147489573" r:id="rId21"/>
    <p:sldLayoutId id="2147489574" r:id="rId22"/>
    <p:sldLayoutId id="2147489575" r:id="rId23"/>
    <p:sldLayoutId id="2147489576" r:id="rId24"/>
    <p:sldLayoutId id="2147489577" r:id="rId25"/>
    <p:sldLayoutId id="2147489578" r:id="rId26"/>
    <p:sldLayoutId id="2147489579" r:id="rId27"/>
    <p:sldLayoutId id="2147489580" r:id="rId28"/>
    <p:sldLayoutId id="2147489581" r:id="rId29"/>
    <p:sldLayoutId id="2147489582" r:id="rId30"/>
    <p:sldLayoutId id="2147489583" r:id="rId31"/>
    <p:sldLayoutId id="2147489584" r:id="rId32"/>
    <p:sldLayoutId id="2147489585" r:id="rId33"/>
    <p:sldLayoutId id="2147489551" r:id="rId34"/>
  </p:sldLayoutIdLst>
  <p:transition spd="med">
    <p:fade/>
  </p:transition>
  <p:hf hdr="0" dt="0"/>
  <p:txStyles>
    <p:titleStyle>
      <a:lvl1pPr algn="l" rtl="0" eaLnBrk="1" fontAlgn="base" hangingPunct="1">
        <a:lnSpc>
          <a:spcPts val="2300"/>
        </a:lnSpc>
        <a:spcBef>
          <a:spcPct val="0"/>
        </a:spcBef>
        <a:spcAft>
          <a:spcPct val="0"/>
        </a:spcAft>
        <a:defRPr sz="2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ts val="2300"/>
        </a:lnSpc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Georgia" pitchFamily="18" charset="0"/>
        </a:defRPr>
      </a:lvl2pPr>
      <a:lvl3pPr algn="l" rtl="0" eaLnBrk="1" fontAlgn="base" hangingPunct="1">
        <a:lnSpc>
          <a:spcPts val="2300"/>
        </a:lnSpc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Georgia" pitchFamily="18" charset="0"/>
        </a:defRPr>
      </a:lvl3pPr>
      <a:lvl4pPr algn="l" rtl="0" eaLnBrk="1" fontAlgn="base" hangingPunct="1">
        <a:lnSpc>
          <a:spcPts val="2300"/>
        </a:lnSpc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Georgia" pitchFamily="18" charset="0"/>
        </a:defRPr>
      </a:lvl4pPr>
      <a:lvl5pPr algn="l" rtl="0" eaLnBrk="1" fontAlgn="base" hangingPunct="1">
        <a:lnSpc>
          <a:spcPts val="2300"/>
        </a:lnSpc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Georgia" pitchFamily="18" charset="0"/>
        </a:defRPr>
      </a:lvl5pPr>
      <a:lvl6pPr marL="457200" algn="l" rtl="0" eaLnBrk="1" fontAlgn="base" hangingPunct="1">
        <a:lnSpc>
          <a:spcPts val="2300"/>
        </a:lnSpc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Georgia" pitchFamily="18" charset="0"/>
        </a:defRPr>
      </a:lvl6pPr>
      <a:lvl7pPr marL="914400" algn="l" rtl="0" eaLnBrk="1" fontAlgn="base" hangingPunct="1">
        <a:lnSpc>
          <a:spcPts val="2300"/>
        </a:lnSpc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Georgia" pitchFamily="18" charset="0"/>
        </a:defRPr>
      </a:lvl7pPr>
      <a:lvl8pPr marL="1371600" algn="l" rtl="0" eaLnBrk="1" fontAlgn="base" hangingPunct="1">
        <a:lnSpc>
          <a:spcPts val="2300"/>
        </a:lnSpc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Georgia" pitchFamily="18" charset="0"/>
        </a:defRPr>
      </a:lvl8pPr>
      <a:lvl9pPr marL="1828800" algn="l" rtl="0" eaLnBrk="1" fontAlgn="base" hangingPunct="1">
        <a:lnSpc>
          <a:spcPts val="2300"/>
        </a:lnSpc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Georgia" pitchFamily="18" charset="0"/>
        </a:defRPr>
      </a:lvl9pPr>
    </p:titleStyle>
    <p:bodyStyle>
      <a:lvl1pPr marL="179388" indent="-179388" algn="l" rtl="0" eaLnBrk="1" fontAlgn="base" hangingPunct="1">
        <a:lnSpc>
          <a:spcPts val="1500"/>
        </a:lnSpc>
        <a:spcBef>
          <a:spcPct val="0"/>
        </a:spcBef>
        <a:spcAft>
          <a:spcPts val="750"/>
        </a:spcAft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58775" indent="-179388" algn="l" rtl="0" eaLnBrk="1" fontAlgn="base" hangingPunct="1">
        <a:lnSpc>
          <a:spcPts val="15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539750" indent="-179388" algn="l" rtl="0" eaLnBrk="1" fontAlgn="base" hangingPunct="1">
        <a:lnSpc>
          <a:spcPts val="15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719138" indent="-179388" algn="l" rtl="0" eaLnBrk="1" fontAlgn="base" hangingPunct="1">
        <a:lnSpc>
          <a:spcPts val="15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898525" indent="-179388" algn="l" rtl="0" eaLnBrk="1" fontAlgn="base" hangingPunct="1">
        <a:lnSpc>
          <a:spcPts val="15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="" xmlns:p15="http://schemas.microsoft.com/office/powerpoint/2012/main">
        <p15:guide id="1" orient="horz" pos="4152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50" name="Object 3" hidden="1">
            <a:extLst>
              <a:ext uri="{FF2B5EF4-FFF2-40B4-BE49-F238E27FC236}">
                <a16:creationId xmlns="" xmlns:a16="http://schemas.microsoft.com/office/drawing/2014/main" id="{1A306E77-54B6-460B-B28D-3842F4BC3BF3}"/>
              </a:ext>
            </a:extLst>
          </p:cNvPr>
          <p:cNvGraphicFramePr>
            <a:graphicFrameLocks noChangeAspect="1"/>
          </p:cNvGraphicFramePr>
          <p:nvPr>
            <p:custDataLst>
              <p:tags r:id="rId16"/>
            </p:custDataLst>
            <p:extLst>
              <p:ext uri="{D42A27DB-BD31-4B8C-83A1-F6EECF244321}">
                <p14:modId xmlns:p14="http://schemas.microsoft.com/office/powerpoint/2010/main" val="2905919125"/>
              </p:ext>
            </p:extLst>
          </p:nvPr>
        </p:nvGraphicFramePr>
        <p:xfrm>
          <a:off x="2118" y="1589"/>
          <a:ext cx="2116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1548" name="think-cell Slide" r:id="rId18" imgW="360" imgH="360" progId="TCLayout.ActiveDocument.1">
                  <p:embed/>
                </p:oleObj>
              </mc:Choice>
              <mc:Fallback>
                <p:oleObj name="think-cell Slide" r:id="rId18" imgW="360" imgH="360" progId="TCLayout.ActiveDocument.1">
                  <p:embed/>
                  <p:pic>
                    <p:nvPicPr>
                      <p:cNvPr id="2050" name="Object 3" hidden="1">
                        <a:extLst>
                          <a:ext uri="{FF2B5EF4-FFF2-40B4-BE49-F238E27FC236}">
                            <a16:creationId xmlns="" xmlns:a16="http://schemas.microsoft.com/office/drawing/2014/main" id="{1A306E77-54B6-460B-B28D-3842F4BC3BF3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18" y="1589"/>
                        <a:ext cx="2116" cy="15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Rectangle 3" hidden="1">
            <a:extLst>
              <a:ext uri="{FF2B5EF4-FFF2-40B4-BE49-F238E27FC236}">
                <a16:creationId xmlns="" xmlns:a16="http://schemas.microsoft.com/office/drawing/2014/main" id="{29399001-B1F6-4F89-B235-BC4ABE681271}"/>
              </a:ext>
            </a:extLst>
          </p:cNvPr>
          <p:cNvSpPr/>
          <p:nvPr userDrawn="1">
            <p:custDataLst>
              <p:tags r:id="rId17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  <a:solidFill>
            <a:srgbClr val="4B4E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marL="0" lvl="0" indent="0" algn="ctr" eaLnBrk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sz="2400" b="0" i="0" baseline="0" dirty="0">
              <a:latin typeface="Georgia" panose="02040502050405020303" pitchFamily="18" charset="0"/>
              <a:ea typeface="+mj-ea"/>
              <a:cs typeface="+mj-cs"/>
              <a:sym typeface="Georgia" panose="02040502050405020303" pitchFamily="18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="" xmlns:a16="http://schemas.microsoft.com/office/drawing/2014/main" id="{661E57DC-39A5-4B85-A77F-E545BE33781B}"/>
              </a:ext>
            </a:extLst>
          </p:cNvPr>
          <p:cNvSpPr/>
          <p:nvPr/>
        </p:nvSpPr>
        <p:spPr>
          <a:xfrm>
            <a:off x="0" y="849314"/>
            <a:ext cx="12192000" cy="6008687"/>
          </a:xfrm>
          <a:prstGeom prst="rect">
            <a:avLst/>
          </a:prstGeom>
          <a:solidFill>
            <a:srgbClr val="E8E8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  <a:latin typeface="Georgia" panose="02040502050405020303" pitchFamily="18" charset="0"/>
            </a:endParaRPr>
          </a:p>
        </p:txBody>
      </p:sp>
      <p:sp>
        <p:nvSpPr>
          <p:cNvPr id="2052" name="Title Placeholder 1">
            <a:extLst>
              <a:ext uri="{FF2B5EF4-FFF2-40B4-BE49-F238E27FC236}">
                <a16:creationId xmlns="" xmlns:a16="http://schemas.microsoft.com/office/drawing/2014/main" id="{6E08E357-A3EC-4149-B882-CA5D3274875B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446617" y="87313"/>
            <a:ext cx="10515600" cy="679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2053" name="Text Placeholder 2">
            <a:extLst>
              <a:ext uri="{FF2B5EF4-FFF2-40B4-BE49-F238E27FC236}">
                <a16:creationId xmlns="" xmlns:a16="http://schemas.microsoft.com/office/drawing/2014/main" id="{98A63C28-8B1C-4B9C-9DBC-D7C2EFFE8E0F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pic>
        <p:nvPicPr>
          <p:cNvPr id="2054" name="Picture 7">
            <a:extLst>
              <a:ext uri="{FF2B5EF4-FFF2-40B4-BE49-F238E27FC236}">
                <a16:creationId xmlns="" xmlns:a16="http://schemas.microsoft.com/office/drawing/2014/main" id="{65117657-6695-4820-9DB7-A31D3D4C2B0D}"/>
              </a:ext>
            </a:extLst>
          </p:cNvPr>
          <p:cNvPicPr>
            <a:picLocks noChangeAspect="1"/>
          </p:cNvPicPr>
          <p:nvPr/>
        </p:nvPicPr>
        <p:blipFill>
          <a:blip r:embed="rId20">
            <a:lum bright="-10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9017" y="6411913"/>
            <a:ext cx="2233083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>
          <a:xfrm>
            <a:off x="2227072" y="6303011"/>
            <a:ext cx="7737856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Confidential and Proprietary Information of Chubb Personal Risk Services. Do Not Distribute.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11276711" y="6303011"/>
            <a:ext cx="649224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8D41D1-7DF1-4ADD-BD6A-1DB65DA7EEB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49583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9587" r:id="rId1"/>
    <p:sldLayoutId id="2147489588" r:id="rId2"/>
    <p:sldLayoutId id="2147489589" r:id="rId3"/>
    <p:sldLayoutId id="2147489590" r:id="rId4"/>
    <p:sldLayoutId id="2147489591" r:id="rId5"/>
    <p:sldLayoutId id="2147489592" r:id="rId6"/>
    <p:sldLayoutId id="2147489593" r:id="rId7"/>
    <p:sldLayoutId id="2147489594" r:id="rId8"/>
    <p:sldLayoutId id="2147489595" r:id="rId9"/>
    <p:sldLayoutId id="2147489596" r:id="rId10"/>
    <p:sldLayoutId id="2147489597" r:id="rId11"/>
    <p:sldLayoutId id="2147489598" r:id="rId12"/>
    <p:sldLayoutId id="2147489599" r:id="rId13"/>
  </p:sldLayoutIdLst>
  <p:transition spd="med">
    <p:fade/>
  </p:transition>
  <p:hf hdr="0" dt="0"/>
  <p:txStyles>
    <p:titleStyle>
      <a:lvl1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400" kern="1200">
          <a:solidFill>
            <a:schemeClr val="tx1"/>
          </a:solidFill>
          <a:latin typeface="Georgia" panose="02040502050405020303" pitchFamily="18" charset="0"/>
          <a:ea typeface="+mj-ea"/>
          <a:cs typeface="+mj-cs"/>
        </a:defRPr>
      </a:lvl1pPr>
      <a:lvl2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Georgia" pitchFamily="18" charset="0"/>
        </a:defRPr>
      </a:lvl2pPr>
      <a:lvl3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Georgia" pitchFamily="18" charset="0"/>
        </a:defRPr>
      </a:lvl3pPr>
      <a:lvl4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Georgia" pitchFamily="18" charset="0"/>
        </a:defRPr>
      </a:lvl4pPr>
      <a:lvl5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Georgia" pitchFamily="18" charset="0"/>
        </a:defRPr>
      </a:lvl5pPr>
      <a:lvl6pPr marL="4572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Georgia" pitchFamily="18" charset="0"/>
        </a:defRPr>
      </a:lvl6pPr>
      <a:lvl7pPr marL="9144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Georgia" pitchFamily="18" charset="0"/>
        </a:defRPr>
      </a:lvl7pPr>
      <a:lvl8pPr marL="13716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Georgia" pitchFamily="18" charset="0"/>
        </a:defRPr>
      </a:lvl8pPr>
      <a:lvl9pPr marL="1828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Georgia" pitchFamily="18" charset="0"/>
        </a:defRPr>
      </a:lvl9pPr>
    </p:titleStyle>
    <p:bodyStyle>
      <a:lvl1pPr marL="228600" indent="-228600" algn="l" rtl="0" eaLnBrk="1" fontAlgn="base" hangingPunct="1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bg1"/>
          </a:solidFill>
          <a:latin typeface="Georgia" panose="02040502050405020303" pitchFamily="18" charset="0"/>
          <a:ea typeface="+mn-ea"/>
          <a:cs typeface="+mn-cs"/>
        </a:defRPr>
      </a:lvl1pPr>
      <a:lvl2pPr marL="6858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bg1"/>
          </a:solidFill>
          <a:latin typeface="Georgia" panose="02040502050405020303" pitchFamily="18" charset="0"/>
          <a:ea typeface="+mn-ea"/>
          <a:cs typeface="+mn-cs"/>
        </a:defRPr>
      </a:lvl2pPr>
      <a:lvl3pPr marL="11430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bg1"/>
          </a:solidFill>
          <a:latin typeface="Georgia" panose="02040502050405020303" pitchFamily="18" charset="0"/>
          <a:ea typeface="+mn-ea"/>
          <a:cs typeface="+mn-cs"/>
        </a:defRPr>
      </a:lvl3pPr>
      <a:lvl4pPr marL="16002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bg1"/>
          </a:solidFill>
          <a:latin typeface="Georgia" panose="02040502050405020303" pitchFamily="18" charset="0"/>
          <a:ea typeface="+mn-ea"/>
          <a:cs typeface="+mn-cs"/>
        </a:defRPr>
      </a:lvl4pPr>
      <a:lvl5pPr marL="20574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bg1"/>
          </a:solidFill>
          <a:latin typeface="Georgia" panose="02040502050405020303" pitchFamily="18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="" xmlns:p15="http://schemas.microsoft.com/office/powerpoint/2012/main">
        <p15:guide id="1" orient="horz" pos="4152">
          <p15:clr>
            <a:srgbClr val="F26B43"/>
          </p15:clr>
        </p15:guide>
        <p15:guide id="2" pos="288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tags" Target="../tags/tag256.xml"/><Relationship Id="rId7" Type="http://schemas.openxmlformats.org/officeDocument/2006/relationships/image" Target="../media/image7.emf"/><Relationship Id="rId2" Type="http://schemas.openxmlformats.org/officeDocument/2006/relationships/tags" Target="../tags/tag255.xml"/><Relationship Id="rId1" Type="http://schemas.openxmlformats.org/officeDocument/2006/relationships/vmlDrawing" Target="../drawings/vmlDrawing93.vml"/><Relationship Id="rId6" Type="http://schemas.openxmlformats.org/officeDocument/2006/relationships/oleObject" Target="../embeddings/oleObject105.bin"/><Relationship Id="rId5" Type="http://schemas.openxmlformats.org/officeDocument/2006/relationships/notesSlide" Target="../notesSlides/notesSlide1.xml"/><Relationship Id="rId4" Type="http://schemas.openxmlformats.org/officeDocument/2006/relationships/slideLayout" Target="../slideLayouts/slideLayout12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tags" Target="../tags/tag274.xml"/><Relationship Id="rId7" Type="http://schemas.openxmlformats.org/officeDocument/2006/relationships/image" Target="../media/image8.emf"/><Relationship Id="rId2" Type="http://schemas.openxmlformats.org/officeDocument/2006/relationships/tags" Target="../tags/tag273.xml"/><Relationship Id="rId1" Type="http://schemas.openxmlformats.org/officeDocument/2006/relationships/vmlDrawing" Target="../drawings/vmlDrawing102.vml"/><Relationship Id="rId6" Type="http://schemas.openxmlformats.org/officeDocument/2006/relationships/oleObject" Target="../embeddings/oleObject114.bin"/><Relationship Id="rId5" Type="http://schemas.openxmlformats.org/officeDocument/2006/relationships/notesSlide" Target="../notesSlides/notesSlide10.xml"/><Relationship Id="rId4" Type="http://schemas.openxmlformats.org/officeDocument/2006/relationships/slideLayout" Target="../slideLayouts/slideLayout4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tags" Target="../tags/tag276.xml"/><Relationship Id="rId7" Type="http://schemas.openxmlformats.org/officeDocument/2006/relationships/image" Target="../media/image8.emf"/><Relationship Id="rId2" Type="http://schemas.openxmlformats.org/officeDocument/2006/relationships/tags" Target="../tags/tag275.xml"/><Relationship Id="rId1" Type="http://schemas.openxmlformats.org/officeDocument/2006/relationships/vmlDrawing" Target="../drawings/vmlDrawing103.vml"/><Relationship Id="rId6" Type="http://schemas.openxmlformats.org/officeDocument/2006/relationships/oleObject" Target="../embeddings/oleObject115.bin"/><Relationship Id="rId5" Type="http://schemas.openxmlformats.org/officeDocument/2006/relationships/notesSlide" Target="../notesSlides/notesSlide11.xml"/><Relationship Id="rId4" Type="http://schemas.openxmlformats.org/officeDocument/2006/relationships/slideLayout" Target="../slideLayouts/slideLayout3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tags" Target="../tags/tag278.xml"/><Relationship Id="rId7" Type="http://schemas.openxmlformats.org/officeDocument/2006/relationships/image" Target="../media/image8.emf"/><Relationship Id="rId2" Type="http://schemas.openxmlformats.org/officeDocument/2006/relationships/tags" Target="../tags/tag277.xml"/><Relationship Id="rId1" Type="http://schemas.openxmlformats.org/officeDocument/2006/relationships/vmlDrawing" Target="../drawings/vmlDrawing104.vml"/><Relationship Id="rId6" Type="http://schemas.openxmlformats.org/officeDocument/2006/relationships/oleObject" Target="../embeddings/oleObject116.bin"/><Relationship Id="rId5" Type="http://schemas.openxmlformats.org/officeDocument/2006/relationships/notesSlide" Target="../notesSlides/notesSlide12.xml"/><Relationship Id="rId4" Type="http://schemas.openxmlformats.org/officeDocument/2006/relationships/slideLayout" Target="../slideLayouts/slideLayout39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tags" Target="../tags/tag280.xml"/><Relationship Id="rId7" Type="http://schemas.openxmlformats.org/officeDocument/2006/relationships/image" Target="../media/image8.emf"/><Relationship Id="rId2" Type="http://schemas.openxmlformats.org/officeDocument/2006/relationships/tags" Target="../tags/tag279.xml"/><Relationship Id="rId1" Type="http://schemas.openxmlformats.org/officeDocument/2006/relationships/vmlDrawing" Target="../drawings/vmlDrawing105.vml"/><Relationship Id="rId6" Type="http://schemas.openxmlformats.org/officeDocument/2006/relationships/oleObject" Target="../embeddings/oleObject117.bin"/><Relationship Id="rId5" Type="http://schemas.openxmlformats.org/officeDocument/2006/relationships/notesSlide" Target="../notesSlides/notesSlide13.xml"/><Relationship Id="rId4" Type="http://schemas.openxmlformats.org/officeDocument/2006/relationships/slideLayout" Target="../slideLayouts/slideLayout3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tags" Target="../tags/tag282.xml"/><Relationship Id="rId7" Type="http://schemas.openxmlformats.org/officeDocument/2006/relationships/image" Target="../media/image8.emf"/><Relationship Id="rId2" Type="http://schemas.openxmlformats.org/officeDocument/2006/relationships/tags" Target="../tags/tag281.xml"/><Relationship Id="rId1" Type="http://schemas.openxmlformats.org/officeDocument/2006/relationships/vmlDrawing" Target="../drawings/vmlDrawing106.vml"/><Relationship Id="rId6" Type="http://schemas.openxmlformats.org/officeDocument/2006/relationships/oleObject" Target="../embeddings/oleObject118.bin"/><Relationship Id="rId5" Type="http://schemas.openxmlformats.org/officeDocument/2006/relationships/notesSlide" Target="../notesSlides/notesSlide14.xml"/><Relationship Id="rId4" Type="http://schemas.openxmlformats.org/officeDocument/2006/relationships/slideLayout" Target="../slideLayouts/slideLayout40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tags" Target="../tags/tag284.xml"/><Relationship Id="rId7" Type="http://schemas.openxmlformats.org/officeDocument/2006/relationships/image" Target="../media/image8.emf"/><Relationship Id="rId2" Type="http://schemas.openxmlformats.org/officeDocument/2006/relationships/tags" Target="../tags/tag283.xml"/><Relationship Id="rId1" Type="http://schemas.openxmlformats.org/officeDocument/2006/relationships/vmlDrawing" Target="../drawings/vmlDrawing107.vml"/><Relationship Id="rId6" Type="http://schemas.openxmlformats.org/officeDocument/2006/relationships/oleObject" Target="../embeddings/oleObject119.bin"/><Relationship Id="rId5" Type="http://schemas.openxmlformats.org/officeDocument/2006/relationships/notesSlide" Target="../notesSlides/notesSlide15.xml"/><Relationship Id="rId4" Type="http://schemas.openxmlformats.org/officeDocument/2006/relationships/slideLayout" Target="../slideLayouts/slideLayout41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tags" Target="../tags/tag286.xml"/><Relationship Id="rId7" Type="http://schemas.openxmlformats.org/officeDocument/2006/relationships/image" Target="../media/image8.emf"/><Relationship Id="rId2" Type="http://schemas.openxmlformats.org/officeDocument/2006/relationships/tags" Target="../tags/tag285.xml"/><Relationship Id="rId1" Type="http://schemas.openxmlformats.org/officeDocument/2006/relationships/vmlDrawing" Target="../drawings/vmlDrawing108.vml"/><Relationship Id="rId6" Type="http://schemas.openxmlformats.org/officeDocument/2006/relationships/oleObject" Target="../embeddings/oleObject120.bin"/><Relationship Id="rId5" Type="http://schemas.openxmlformats.org/officeDocument/2006/relationships/notesSlide" Target="../notesSlides/notesSlide16.xml"/><Relationship Id="rId4" Type="http://schemas.openxmlformats.org/officeDocument/2006/relationships/slideLayout" Target="../slideLayouts/slideLayout36.xml"/><Relationship Id="rId9" Type="http://schemas.openxmlformats.org/officeDocument/2006/relationships/hyperlink" Target="https://youtu.be/60Kh-gbogpQ" TargetMode="Externa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9.xml"/><Relationship Id="rId2" Type="http://schemas.openxmlformats.org/officeDocument/2006/relationships/tags" Target="../tags/tag287.xml"/><Relationship Id="rId1" Type="http://schemas.openxmlformats.org/officeDocument/2006/relationships/vmlDrawing" Target="../drawings/vmlDrawing109.vml"/><Relationship Id="rId6" Type="http://schemas.openxmlformats.org/officeDocument/2006/relationships/image" Target="../media/image8.emf"/><Relationship Id="rId5" Type="http://schemas.openxmlformats.org/officeDocument/2006/relationships/oleObject" Target="../embeddings/oleObject121.bin"/><Relationship Id="rId4" Type="http://schemas.openxmlformats.org/officeDocument/2006/relationships/notesSlide" Target="../notesSlides/notesSlide1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41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tags" Target="../tags/tag289.xml"/><Relationship Id="rId7" Type="http://schemas.openxmlformats.org/officeDocument/2006/relationships/image" Target="../media/image8.emf"/><Relationship Id="rId2" Type="http://schemas.openxmlformats.org/officeDocument/2006/relationships/tags" Target="../tags/tag288.xml"/><Relationship Id="rId1" Type="http://schemas.openxmlformats.org/officeDocument/2006/relationships/vmlDrawing" Target="../drawings/vmlDrawing110.vml"/><Relationship Id="rId6" Type="http://schemas.openxmlformats.org/officeDocument/2006/relationships/oleObject" Target="../embeddings/oleObject122.bin"/><Relationship Id="rId5" Type="http://schemas.openxmlformats.org/officeDocument/2006/relationships/notesSlide" Target="../notesSlides/notesSlide19.xml"/><Relationship Id="rId4" Type="http://schemas.openxmlformats.org/officeDocument/2006/relationships/slideLayout" Target="../slideLayouts/slideLayout37.xml"/><Relationship Id="rId9" Type="http://schemas.openxmlformats.org/officeDocument/2006/relationships/hyperlink" Target="https://youtu.be/__8yUzzxc6c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tags" Target="../tags/tag258.xml"/><Relationship Id="rId7" Type="http://schemas.openxmlformats.org/officeDocument/2006/relationships/image" Target="../media/image8.emf"/><Relationship Id="rId2" Type="http://schemas.openxmlformats.org/officeDocument/2006/relationships/tags" Target="../tags/tag257.xml"/><Relationship Id="rId1" Type="http://schemas.openxmlformats.org/officeDocument/2006/relationships/vmlDrawing" Target="../drawings/vmlDrawing94.vml"/><Relationship Id="rId6" Type="http://schemas.openxmlformats.org/officeDocument/2006/relationships/oleObject" Target="../embeddings/oleObject106.bin"/><Relationship Id="rId5" Type="http://schemas.openxmlformats.org/officeDocument/2006/relationships/notesSlide" Target="../notesSlides/notesSlide2.xml"/><Relationship Id="rId4" Type="http://schemas.openxmlformats.org/officeDocument/2006/relationships/slideLayout" Target="../slideLayouts/slideLayout7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tags" Target="../tags/tag291.xml"/><Relationship Id="rId7" Type="http://schemas.openxmlformats.org/officeDocument/2006/relationships/image" Target="../media/image8.emf"/><Relationship Id="rId2" Type="http://schemas.openxmlformats.org/officeDocument/2006/relationships/tags" Target="../tags/tag290.xml"/><Relationship Id="rId1" Type="http://schemas.openxmlformats.org/officeDocument/2006/relationships/vmlDrawing" Target="../drawings/vmlDrawing111.vml"/><Relationship Id="rId6" Type="http://schemas.openxmlformats.org/officeDocument/2006/relationships/oleObject" Target="../embeddings/oleObject123.bin"/><Relationship Id="rId5" Type="http://schemas.openxmlformats.org/officeDocument/2006/relationships/notesSlide" Target="../notesSlides/notesSlide20.xml"/><Relationship Id="rId4" Type="http://schemas.openxmlformats.org/officeDocument/2006/relationships/slideLayout" Target="../slideLayouts/slideLayout7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80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openxmlformats.org/officeDocument/2006/relationships/tags" Target="../tags/tag293.xml"/><Relationship Id="rId7" Type="http://schemas.openxmlformats.org/officeDocument/2006/relationships/image" Target="../media/image8.emf"/><Relationship Id="rId2" Type="http://schemas.openxmlformats.org/officeDocument/2006/relationships/tags" Target="../tags/tag292.xml"/><Relationship Id="rId1" Type="http://schemas.openxmlformats.org/officeDocument/2006/relationships/vmlDrawing" Target="../drawings/vmlDrawing112.vml"/><Relationship Id="rId6" Type="http://schemas.openxmlformats.org/officeDocument/2006/relationships/oleObject" Target="../embeddings/oleObject124.bin"/><Relationship Id="rId5" Type="http://schemas.openxmlformats.org/officeDocument/2006/relationships/notesSlide" Target="../notesSlides/notesSlide22.xml"/><Relationship Id="rId4" Type="http://schemas.openxmlformats.org/officeDocument/2006/relationships/slideLayout" Target="../slideLayouts/slideLayout76.xml"/><Relationship Id="rId9" Type="http://schemas.openxmlformats.org/officeDocument/2006/relationships/hyperlink" Target="https://youtu.be/euAXEOTQGd0" TargetMode="Externa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tags" Target="../tags/tag295.xml"/><Relationship Id="rId7" Type="http://schemas.openxmlformats.org/officeDocument/2006/relationships/image" Target="../media/image8.emf"/><Relationship Id="rId2" Type="http://schemas.openxmlformats.org/officeDocument/2006/relationships/tags" Target="../tags/tag294.xml"/><Relationship Id="rId1" Type="http://schemas.openxmlformats.org/officeDocument/2006/relationships/vmlDrawing" Target="../drawings/vmlDrawing113.vml"/><Relationship Id="rId6" Type="http://schemas.openxmlformats.org/officeDocument/2006/relationships/oleObject" Target="../embeddings/oleObject125.bin"/><Relationship Id="rId5" Type="http://schemas.openxmlformats.org/officeDocument/2006/relationships/notesSlide" Target="../notesSlides/notesSlide23.xml"/><Relationship Id="rId4" Type="http://schemas.openxmlformats.org/officeDocument/2006/relationships/slideLayout" Target="../slideLayouts/slideLayout75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tags" Target="../tags/tag297.xml"/><Relationship Id="rId7" Type="http://schemas.openxmlformats.org/officeDocument/2006/relationships/image" Target="../media/image8.emf"/><Relationship Id="rId2" Type="http://schemas.openxmlformats.org/officeDocument/2006/relationships/tags" Target="../tags/tag296.xml"/><Relationship Id="rId1" Type="http://schemas.openxmlformats.org/officeDocument/2006/relationships/vmlDrawing" Target="../drawings/vmlDrawing114.vml"/><Relationship Id="rId6" Type="http://schemas.openxmlformats.org/officeDocument/2006/relationships/oleObject" Target="../embeddings/oleObject126.bin"/><Relationship Id="rId5" Type="http://schemas.openxmlformats.org/officeDocument/2006/relationships/notesSlide" Target="../notesSlides/notesSlide24.xml"/><Relationship Id="rId4" Type="http://schemas.openxmlformats.org/officeDocument/2006/relationships/slideLayout" Target="../slideLayouts/slideLayout79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tags" Target="../tags/tag299.xml"/><Relationship Id="rId7" Type="http://schemas.openxmlformats.org/officeDocument/2006/relationships/image" Target="../media/image8.emf"/><Relationship Id="rId2" Type="http://schemas.openxmlformats.org/officeDocument/2006/relationships/tags" Target="../tags/tag298.xml"/><Relationship Id="rId1" Type="http://schemas.openxmlformats.org/officeDocument/2006/relationships/vmlDrawing" Target="../drawings/vmlDrawing115.vml"/><Relationship Id="rId6" Type="http://schemas.openxmlformats.org/officeDocument/2006/relationships/oleObject" Target="../embeddings/oleObject127.bin"/><Relationship Id="rId5" Type="http://schemas.openxmlformats.org/officeDocument/2006/relationships/notesSlide" Target="../notesSlides/notesSlide25.xml"/><Relationship Id="rId4" Type="http://schemas.openxmlformats.org/officeDocument/2006/relationships/slideLayout" Target="../slideLayouts/slideLayout7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tags" Target="../tags/tag301.xml"/><Relationship Id="rId7" Type="http://schemas.openxmlformats.org/officeDocument/2006/relationships/image" Target="../media/image8.emf"/><Relationship Id="rId2" Type="http://schemas.openxmlformats.org/officeDocument/2006/relationships/tags" Target="../tags/tag300.xml"/><Relationship Id="rId1" Type="http://schemas.openxmlformats.org/officeDocument/2006/relationships/vmlDrawing" Target="../drawings/vmlDrawing116.vml"/><Relationship Id="rId6" Type="http://schemas.openxmlformats.org/officeDocument/2006/relationships/oleObject" Target="../embeddings/oleObject128.bin"/><Relationship Id="rId5" Type="http://schemas.openxmlformats.org/officeDocument/2006/relationships/notesSlide" Target="../notesSlides/notesSlide26.xml"/><Relationship Id="rId4" Type="http://schemas.openxmlformats.org/officeDocument/2006/relationships/slideLayout" Target="../slideLayouts/slideLayout76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tags" Target="../tags/tag303.xml"/><Relationship Id="rId7" Type="http://schemas.openxmlformats.org/officeDocument/2006/relationships/image" Target="../media/image8.emf"/><Relationship Id="rId2" Type="http://schemas.openxmlformats.org/officeDocument/2006/relationships/tags" Target="../tags/tag302.xml"/><Relationship Id="rId1" Type="http://schemas.openxmlformats.org/officeDocument/2006/relationships/vmlDrawing" Target="../drawings/vmlDrawing117.vml"/><Relationship Id="rId6" Type="http://schemas.openxmlformats.org/officeDocument/2006/relationships/oleObject" Target="../embeddings/oleObject129.bin"/><Relationship Id="rId5" Type="http://schemas.openxmlformats.org/officeDocument/2006/relationships/notesSlide" Target="../notesSlides/notesSlide27.xml"/><Relationship Id="rId4" Type="http://schemas.openxmlformats.org/officeDocument/2006/relationships/slideLayout" Target="../slideLayouts/slideLayout77.xml"/><Relationship Id="rId9" Type="http://schemas.openxmlformats.org/officeDocument/2006/relationships/hyperlink" Target="https://youtu.be/FeN6TN8dZto" TargetMode="Externa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tags" Target="../tags/tag305.xml"/><Relationship Id="rId7" Type="http://schemas.openxmlformats.org/officeDocument/2006/relationships/image" Target="../media/image8.emf"/><Relationship Id="rId2" Type="http://schemas.openxmlformats.org/officeDocument/2006/relationships/tags" Target="../tags/tag304.xml"/><Relationship Id="rId1" Type="http://schemas.openxmlformats.org/officeDocument/2006/relationships/vmlDrawing" Target="../drawings/vmlDrawing118.vml"/><Relationship Id="rId6" Type="http://schemas.openxmlformats.org/officeDocument/2006/relationships/oleObject" Target="../embeddings/oleObject130.bin"/><Relationship Id="rId5" Type="http://schemas.openxmlformats.org/officeDocument/2006/relationships/notesSlide" Target="../notesSlides/notesSlide28.xml"/><Relationship Id="rId4" Type="http://schemas.openxmlformats.org/officeDocument/2006/relationships/slideLayout" Target="../slideLayouts/slideLayout79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tags" Target="../tags/tag307.xml"/><Relationship Id="rId7" Type="http://schemas.openxmlformats.org/officeDocument/2006/relationships/image" Target="../media/image8.emf"/><Relationship Id="rId2" Type="http://schemas.openxmlformats.org/officeDocument/2006/relationships/tags" Target="../tags/tag306.xml"/><Relationship Id="rId1" Type="http://schemas.openxmlformats.org/officeDocument/2006/relationships/vmlDrawing" Target="../drawings/vmlDrawing119.vml"/><Relationship Id="rId6" Type="http://schemas.openxmlformats.org/officeDocument/2006/relationships/oleObject" Target="../embeddings/oleObject131.bin"/><Relationship Id="rId5" Type="http://schemas.openxmlformats.org/officeDocument/2006/relationships/notesSlide" Target="../notesSlides/notesSlide29.xml"/><Relationship Id="rId4" Type="http://schemas.openxmlformats.org/officeDocument/2006/relationships/slideLayout" Target="../slideLayouts/slideLayout74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tags" Target="../tags/tag260.xml"/><Relationship Id="rId7" Type="http://schemas.openxmlformats.org/officeDocument/2006/relationships/image" Target="../media/image8.emf"/><Relationship Id="rId2" Type="http://schemas.openxmlformats.org/officeDocument/2006/relationships/tags" Target="../tags/tag259.xml"/><Relationship Id="rId1" Type="http://schemas.openxmlformats.org/officeDocument/2006/relationships/vmlDrawing" Target="../drawings/vmlDrawing95.vml"/><Relationship Id="rId6" Type="http://schemas.openxmlformats.org/officeDocument/2006/relationships/oleObject" Target="../embeddings/oleObject107.bin"/><Relationship Id="rId5" Type="http://schemas.openxmlformats.org/officeDocument/2006/relationships/notesSlide" Target="../notesSlides/notesSlide3.xml"/><Relationship Id="rId4" Type="http://schemas.openxmlformats.org/officeDocument/2006/relationships/slideLayout" Target="../slideLayouts/slideLayout75.xml"/><Relationship Id="rId9" Type="http://schemas.openxmlformats.org/officeDocument/2006/relationships/hyperlink" Target="https://youtu.be/OIHHTu1bNoA" TargetMode="External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tags" Target="../tags/tag309.xml"/><Relationship Id="rId7" Type="http://schemas.openxmlformats.org/officeDocument/2006/relationships/image" Target="../media/image8.emf"/><Relationship Id="rId2" Type="http://schemas.openxmlformats.org/officeDocument/2006/relationships/tags" Target="../tags/tag308.xml"/><Relationship Id="rId1" Type="http://schemas.openxmlformats.org/officeDocument/2006/relationships/vmlDrawing" Target="../drawings/vmlDrawing120.vml"/><Relationship Id="rId6" Type="http://schemas.openxmlformats.org/officeDocument/2006/relationships/oleObject" Target="../embeddings/oleObject132.bin"/><Relationship Id="rId5" Type="http://schemas.openxmlformats.org/officeDocument/2006/relationships/notesSlide" Target="../notesSlides/notesSlide30.xml"/><Relationship Id="rId4" Type="http://schemas.openxmlformats.org/officeDocument/2006/relationships/slideLayout" Target="../slideLayouts/slideLayout78.xml"/><Relationship Id="rId9" Type="http://schemas.openxmlformats.org/officeDocument/2006/relationships/hyperlink" Target="https://youtu.be/rVyH_QT7_ko" TargetMode="Externa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tags" Target="../tags/tag311.xml"/><Relationship Id="rId7" Type="http://schemas.openxmlformats.org/officeDocument/2006/relationships/image" Target="../media/image8.emf"/><Relationship Id="rId2" Type="http://schemas.openxmlformats.org/officeDocument/2006/relationships/tags" Target="../tags/tag310.xml"/><Relationship Id="rId1" Type="http://schemas.openxmlformats.org/officeDocument/2006/relationships/vmlDrawing" Target="../drawings/vmlDrawing121.vml"/><Relationship Id="rId6" Type="http://schemas.openxmlformats.org/officeDocument/2006/relationships/oleObject" Target="../embeddings/oleObject133.bin"/><Relationship Id="rId5" Type="http://schemas.openxmlformats.org/officeDocument/2006/relationships/notesSlide" Target="../notesSlides/notesSlide31.xml"/><Relationship Id="rId4" Type="http://schemas.openxmlformats.org/officeDocument/2006/relationships/slideLayout" Target="../slideLayouts/slideLayout41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tags" Target="../tags/tag313.xml"/><Relationship Id="rId7" Type="http://schemas.openxmlformats.org/officeDocument/2006/relationships/image" Target="../media/image8.emf"/><Relationship Id="rId2" Type="http://schemas.openxmlformats.org/officeDocument/2006/relationships/tags" Target="../tags/tag312.xml"/><Relationship Id="rId1" Type="http://schemas.openxmlformats.org/officeDocument/2006/relationships/vmlDrawing" Target="../drawings/vmlDrawing122.vml"/><Relationship Id="rId6" Type="http://schemas.openxmlformats.org/officeDocument/2006/relationships/oleObject" Target="../embeddings/oleObject134.bin"/><Relationship Id="rId5" Type="http://schemas.openxmlformats.org/officeDocument/2006/relationships/notesSlide" Target="../notesSlides/notesSlide32.xml"/><Relationship Id="rId4" Type="http://schemas.openxmlformats.org/officeDocument/2006/relationships/slideLayout" Target="../slideLayouts/slideLayout7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tags" Target="../tags/tag315.xml"/><Relationship Id="rId7" Type="http://schemas.openxmlformats.org/officeDocument/2006/relationships/image" Target="../media/image8.emf"/><Relationship Id="rId2" Type="http://schemas.openxmlformats.org/officeDocument/2006/relationships/tags" Target="../tags/tag314.xml"/><Relationship Id="rId1" Type="http://schemas.openxmlformats.org/officeDocument/2006/relationships/vmlDrawing" Target="../drawings/vmlDrawing123.vml"/><Relationship Id="rId6" Type="http://schemas.openxmlformats.org/officeDocument/2006/relationships/oleObject" Target="../embeddings/oleObject135.bin"/><Relationship Id="rId5" Type="http://schemas.openxmlformats.org/officeDocument/2006/relationships/notesSlide" Target="../notesSlides/notesSlide33.xml"/><Relationship Id="rId4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tags" Target="../tags/tag262.xml"/><Relationship Id="rId7" Type="http://schemas.openxmlformats.org/officeDocument/2006/relationships/image" Target="../media/image8.emf"/><Relationship Id="rId2" Type="http://schemas.openxmlformats.org/officeDocument/2006/relationships/tags" Target="../tags/tag261.xml"/><Relationship Id="rId1" Type="http://schemas.openxmlformats.org/officeDocument/2006/relationships/vmlDrawing" Target="../drawings/vmlDrawing96.vml"/><Relationship Id="rId6" Type="http://schemas.openxmlformats.org/officeDocument/2006/relationships/oleObject" Target="../embeddings/oleObject108.bin"/><Relationship Id="rId5" Type="http://schemas.openxmlformats.org/officeDocument/2006/relationships/notesSlide" Target="../notesSlides/notesSlide4.xml"/><Relationship Id="rId4" Type="http://schemas.openxmlformats.org/officeDocument/2006/relationships/slideLayout" Target="../slideLayouts/slideLayout74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emf"/><Relationship Id="rId3" Type="http://schemas.openxmlformats.org/officeDocument/2006/relationships/tags" Target="../tags/tag264.xml"/><Relationship Id="rId7" Type="http://schemas.openxmlformats.org/officeDocument/2006/relationships/image" Target="../media/image8.emf"/><Relationship Id="rId2" Type="http://schemas.openxmlformats.org/officeDocument/2006/relationships/tags" Target="../tags/tag263.xml"/><Relationship Id="rId1" Type="http://schemas.openxmlformats.org/officeDocument/2006/relationships/vmlDrawing" Target="../drawings/vmlDrawing97.vml"/><Relationship Id="rId6" Type="http://schemas.openxmlformats.org/officeDocument/2006/relationships/oleObject" Target="../embeddings/oleObject109.bin"/><Relationship Id="rId5" Type="http://schemas.openxmlformats.org/officeDocument/2006/relationships/notesSlide" Target="../notesSlides/notesSlide5.xml"/><Relationship Id="rId4" Type="http://schemas.openxmlformats.org/officeDocument/2006/relationships/slideLayout" Target="../slideLayouts/slideLayout7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tags" Target="../tags/tag266.xml"/><Relationship Id="rId7" Type="http://schemas.openxmlformats.org/officeDocument/2006/relationships/image" Target="../media/image8.emf"/><Relationship Id="rId2" Type="http://schemas.openxmlformats.org/officeDocument/2006/relationships/tags" Target="../tags/tag265.xml"/><Relationship Id="rId1" Type="http://schemas.openxmlformats.org/officeDocument/2006/relationships/vmlDrawing" Target="../drawings/vmlDrawing98.vml"/><Relationship Id="rId6" Type="http://schemas.openxmlformats.org/officeDocument/2006/relationships/oleObject" Target="../embeddings/oleObject110.bin"/><Relationship Id="rId5" Type="http://schemas.openxmlformats.org/officeDocument/2006/relationships/notesSlide" Target="../notesSlides/notesSlide6.xml"/><Relationship Id="rId4" Type="http://schemas.openxmlformats.org/officeDocument/2006/relationships/slideLayout" Target="../slideLayouts/slideLayout39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tags" Target="../tags/tag268.xml"/><Relationship Id="rId7" Type="http://schemas.openxmlformats.org/officeDocument/2006/relationships/image" Target="../media/image8.emf"/><Relationship Id="rId2" Type="http://schemas.openxmlformats.org/officeDocument/2006/relationships/tags" Target="../tags/tag267.xml"/><Relationship Id="rId1" Type="http://schemas.openxmlformats.org/officeDocument/2006/relationships/vmlDrawing" Target="../drawings/vmlDrawing99.vml"/><Relationship Id="rId6" Type="http://schemas.openxmlformats.org/officeDocument/2006/relationships/oleObject" Target="../embeddings/oleObject111.bin"/><Relationship Id="rId5" Type="http://schemas.openxmlformats.org/officeDocument/2006/relationships/notesSlide" Target="../notesSlides/notesSlide7.xml"/><Relationship Id="rId4" Type="http://schemas.openxmlformats.org/officeDocument/2006/relationships/slideLayout" Target="../slideLayouts/slideLayout37.xml"/><Relationship Id="rId9" Type="http://schemas.openxmlformats.org/officeDocument/2006/relationships/hyperlink" Target="https://youtu.be/Jayd9OLEnmw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tags" Target="../tags/tag270.xml"/><Relationship Id="rId7" Type="http://schemas.openxmlformats.org/officeDocument/2006/relationships/image" Target="../media/image8.emf"/><Relationship Id="rId2" Type="http://schemas.openxmlformats.org/officeDocument/2006/relationships/tags" Target="../tags/tag269.xml"/><Relationship Id="rId1" Type="http://schemas.openxmlformats.org/officeDocument/2006/relationships/vmlDrawing" Target="../drawings/vmlDrawing100.vml"/><Relationship Id="rId6" Type="http://schemas.openxmlformats.org/officeDocument/2006/relationships/oleObject" Target="../embeddings/oleObject112.bin"/><Relationship Id="rId5" Type="http://schemas.openxmlformats.org/officeDocument/2006/relationships/notesSlide" Target="../notesSlides/notesSlide8.xml"/><Relationship Id="rId4" Type="http://schemas.openxmlformats.org/officeDocument/2006/relationships/slideLayout" Target="../slideLayouts/slideLayout7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tags" Target="../tags/tag272.xml"/><Relationship Id="rId7" Type="http://schemas.openxmlformats.org/officeDocument/2006/relationships/image" Target="../media/image8.emf"/><Relationship Id="rId2" Type="http://schemas.openxmlformats.org/officeDocument/2006/relationships/tags" Target="../tags/tag271.xml"/><Relationship Id="rId1" Type="http://schemas.openxmlformats.org/officeDocument/2006/relationships/vmlDrawing" Target="../drawings/vmlDrawing101.vml"/><Relationship Id="rId6" Type="http://schemas.openxmlformats.org/officeDocument/2006/relationships/oleObject" Target="../embeddings/oleObject113.bin"/><Relationship Id="rId5" Type="http://schemas.openxmlformats.org/officeDocument/2006/relationships/notesSlide" Target="../notesSlides/notesSlide9.xml"/><Relationship Id="rId4" Type="http://schemas.openxmlformats.org/officeDocument/2006/relationships/slideLayout" Target="../slideLayouts/slideLayout3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18146" name="Object 3" hidden="1">
            <a:extLst>
              <a:ext uri="{FF2B5EF4-FFF2-40B4-BE49-F238E27FC236}">
                <a16:creationId xmlns="" xmlns:a16="http://schemas.microsoft.com/office/drawing/2014/main" id="{9AC7AE28-E943-4E75-B2E6-657589D3D5A4}"/>
              </a:ext>
            </a:extLst>
          </p:cNvPr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006863210"/>
              </p:ext>
            </p:extLst>
          </p:nvPr>
        </p:nvGraphicFramePr>
        <p:xfrm>
          <a:off x="1525589" y="1589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5980" name="think-cell Slide" r:id="rId6" imgW="360" imgH="360" progId="TCLayout.ActiveDocument.1">
                  <p:embed/>
                </p:oleObj>
              </mc:Choice>
              <mc:Fallback>
                <p:oleObj name="think-cell Slide" r:id="rId6" imgW="360" imgH="360" progId="TCLayout.ActiveDocument.1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25589" y="1589"/>
                        <a:ext cx="1587" cy="15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Rectangle 2" hidden="1">
            <a:extLst>
              <a:ext uri="{FF2B5EF4-FFF2-40B4-BE49-F238E27FC236}">
                <a16:creationId xmlns="" xmlns:a16="http://schemas.microsoft.com/office/drawing/2014/main" id="{0CB87B4F-BA6B-4A37-98A1-29528FCCF8A9}"/>
              </a:ext>
            </a:extLst>
          </p:cNvPr>
          <p:cNvSpPr/>
          <p:nvPr>
            <p:custDataLst>
              <p:tags r:id="rId3"/>
            </p:custDataLst>
          </p:nvPr>
        </p:nvSpPr>
        <p:spPr>
          <a:xfrm>
            <a:off x="1524000" y="0"/>
            <a:ext cx="158750" cy="15875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anchor="ctr" anchorCtr="0">
            <a:noAutofit/>
          </a:bodyPr>
          <a:lstStyle/>
          <a:p>
            <a:pPr algn="ctr">
              <a:lnSpc>
                <a:spcPts val="4500"/>
              </a:lnSpc>
              <a:defRPr/>
            </a:pPr>
            <a:endParaRPr lang="en-US" sz="4000" dirty="0">
              <a:latin typeface="Georgia" panose="02040502050405020303" pitchFamily="18" charset="0"/>
              <a:ea typeface="+mj-ea"/>
              <a:cs typeface="+mj-cs"/>
              <a:sym typeface="Georgia" panose="02040502050405020303" pitchFamily="18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="" xmlns:a16="http://schemas.microsoft.com/office/drawing/2014/main" id="{29872D8D-1A6A-4224-8408-08662ED23D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137285" y="1241642"/>
            <a:ext cx="7445115" cy="2615592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en-US" sz="4800" dirty="0"/>
              <a:t>Winning the New Journey </a:t>
            </a:r>
            <a:br>
              <a:rPr lang="en-US" sz="4800" dirty="0"/>
            </a:br>
            <a:r>
              <a:rPr lang="en-US" sz="4800" dirty="0"/>
              <a:t>of Insuring Successful </a:t>
            </a:r>
            <a:br>
              <a:rPr lang="en-US" sz="4800" dirty="0"/>
            </a:br>
            <a:r>
              <a:rPr lang="en-US" sz="4800" dirty="0"/>
              <a:t>Families and Individuals</a:t>
            </a:r>
          </a:p>
        </p:txBody>
      </p:sp>
      <p:sp>
        <p:nvSpPr>
          <p:cNvPr id="518149" name="Subtitle 2">
            <a:extLst>
              <a:ext uri="{FF2B5EF4-FFF2-40B4-BE49-F238E27FC236}">
                <a16:creationId xmlns="" xmlns:a16="http://schemas.microsoft.com/office/drawing/2014/main" id="{C40B2128-9284-4ED9-9ADA-708A6E30D99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137286" y="3995317"/>
            <a:ext cx="7453425" cy="1468760"/>
          </a:xfrm>
        </p:spPr>
        <p:txBody>
          <a:bodyPr/>
          <a:lstStyle/>
          <a:p>
            <a:r>
              <a:rPr lang="en-US" altLang="en-US" dirty="0"/>
              <a:t>&lt;Presenter Name&gt;</a:t>
            </a:r>
          </a:p>
          <a:p>
            <a:r>
              <a:rPr lang="en-US" altLang="en-US" dirty="0"/>
              <a:t>&lt;Presentation Date&gt;</a:t>
            </a:r>
          </a:p>
        </p:txBody>
      </p:sp>
      <p:sp>
        <p:nvSpPr>
          <p:cNvPr id="5" name="Rectangle 4"/>
          <p:cNvSpPr/>
          <p:nvPr/>
        </p:nvSpPr>
        <p:spPr>
          <a:xfrm>
            <a:off x="0" y="393539"/>
            <a:ext cx="12192000" cy="37658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dirty="0" err="1"/>
          </a:p>
        </p:txBody>
      </p:sp>
    </p:spTree>
    <p:extLst>
      <p:ext uri="{BB962C8B-B14F-4D97-AF65-F5344CB8AC3E}">
        <p14:creationId xmlns:p14="http://schemas.microsoft.com/office/powerpoint/2010/main" val="16292241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="" xmlns:a16="http://schemas.microsoft.com/office/drawing/2014/main" id="{D5D49477-9893-40B3-90D6-EF7E5997D1D8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1204976"/>
            <a:ext cx="11429999" cy="498348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5400000" algn="t" rotWithShape="0">
              <a:srgbClr val="000000">
                <a:alpha val="39999"/>
              </a:srgbClr>
            </a:outerShdw>
          </a:effectLst>
          <a:extLst/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Georgia" charset="0"/>
                <a:ea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eorgia" charset="0"/>
                <a:ea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eorgia" charset="0"/>
                <a:ea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eorgia" charset="0"/>
                <a:ea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eorgia" charset="0"/>
                <a:ea typeface="Arial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charset="0"/>
                <a:ea typeface="Arial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charset="0"/>
                <a:ea typeface="Arial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charset="0"/>
                <a:ea typeface="Arial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charset="0"/>
                <a:ea typeface="Arial" charset="0"/>
                <a:cs typeface="Arial" charset="0"/>
              </a:defRPr>
            </a:lvl9pPr>
          </a:lstStyle>
          <a:p>
            <a:pPr algn="ctr" eaLnBrk="1" hangingPunct="1">
              <a:defRPr/>
            </a:pPr>
            <a:endParaRPr lang="x-none" altLang="x-none" dirty="0">
              <a:solidFill>
                <a:srgbClr val="FFFFFF"/>
              </a:solidFill>
              <a:latin typeface="Georgia" panose="02040502050405020303" pitchFamily="18" charset="0"/>
            </a:endParaRPr>
          </a:p>
        </p:txBody>
      </p:sp>
      <p:graphicFrame>
        <p:nvGraphicFramePr>
          <p:cNvPr id="8" name="Object 7" hidden="1">
            <a:extLst>
              <a:ext uri="{FF2B5EF4-FFF2-40B4-BE49-F238E27FC236}">
                <a16:creationId xmlns="" xmlns:a16="http://schemas.microsoft.com/office/drawing/2014/main" id="{23B766D4-0261-4512-B296-87617720E461}"/>
              </a:ext>
            </a:extLst>
          </p:cNvPr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903843030"/>
              </p:ext>
            </p:extLst>
          </p:nvPr>
        </p:nvGraphicFramePr>
        <p:xfrm>
          <a:off x="1525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9279" name="think-cell Slide" r:id="rId6" imgW="347" imgH="348" progId="TCLayout.ActiveDocument.1">
                  <p:embed/>
                </p:oleObj>
              </mc:Choice>
              <mc:Fallback>
                <p:oleObj name="think-cell Slide" r:id="rId6" imgW="347" imgH="348" progId="TCLayout.ActiveDocument.1">
                  <p:embed/>
                  <p:pic>
                    <p:nvPicPr>
                      <p:cNvPr id="8" name="Object 7" hidden="1">
                        <a:extLst>
                          <a:ext uri="{FF2B5EF4-FFF2-40B4-BE49-F238E27FC236}">
                            <a16:creationId xmlns="" xmlns:a16="http://schemas.microsoft.com/office/drawing/2014/main" id="{23B766D4-0261-4512-B296-87617720E461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525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ctangle 5" hidden="1">
            <a:extLst>
              <a:ext uri="{FF2B5EF4-FFF2-40B4-BE49-F238E27FC236}">
                <a16:creationId xmlns="" xmlns:a16="http://schemas.microsoft.com/office/drawing/2014/main" id="{CEB85E11-5BB6-48CF-89C4-6E4AED8CAB8E}"/>
              </a:ext>
            </a:extLst>
          </p:cNvPr>
          <p:cNvSpPr/>
          <p:nvPr>
            <p:custDataLst>
              <p:tags r:id="rId3"/>
            </p:custDataLst>
          </p:nvPr>
        </p:nvSpPr>
        <p:spPr>
          <a:xfrm>
            <a:off x="1524000" y="0"/>
            <a:ext cx="158750" cy="158750"/>
          </a:xfrm>
          <a:prstGeom prst="rect">
            <a:avLst/>
          </a:prstGeom>
          <a:solidFill>
            <a:srgbClr val="4B4E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algn="ctr">
              <a:lnSpc>
                <a:spcPct val="90000"/>
              </a:lnSpc>
            </a:pPr>
            <a:endParaRPr lang="en-US" sz="2400" dirty="0">
              <a:latin typeface="Georgia" panose="02040502050405020303" pitchFamily="18" charset="0"/>
              <a:ea typeface="+mj-ea"/>
              <a:cs typeface="+mj-cs"/>
              <a:sym typeface="Georgia" panose="02040502050405020303" pitchFamily="18" charset="0"/>
            </a:endParaRPr>
          </a:p>
        </p:txBody>
      </p:sp>
      <p:sp>
        <p:nvSpPr>
          <p:cNvPr id="147458" name="Title 1">
            <a:extLst>
              <a:ext uri="{FF2B5EF4-FFF2-40B4-BE49-F238E27FC236}">
                <a16:creationId xmlns="" xmlns:a16="http://schemas.microsoft.com/office/drawing/2014/main" id="{D0C65F68-AC3E-421C-B658-5FCC2B7B1D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What is Value-added Selling?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1276711" y="6303011"/>
            <a:ext cx="649224" cy="365125"/>
          </a:xfrm>
        </p:spPr>
        <p:txBody>
          <a:bodyPr/>
          <a:lstStyle/>
          <a:p>
            <a:fld id="{908D41D1-7DF1-4ADD-BD6A-1DB65DA7EEBF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32" name="Rectangle 31">
            <a:extLst>
              <a:ext uri="{FF2B5EF4-FFF2-40B4-BE49-F238E27FC236}">
                <a16:creationId xmlns="" xmlns:a16="http://schemas.microsoft.com/office/drawing/2014/main" id="{F2A1CF38-A5BB-42BC-A19D-216F13B904BC}"/>
              </a:ext>
            </a:extLst>
          </p:cNvPr>
          <p:cNvSpPr/>
          <p:nvPr/>
        </p:nvSpPr>
        <p:spPr bwMode="auto">
          <a:xfrm>
            <a:off x="605631" y="1354238"/>
            <a:ext cx="11133136" cy="4684956"/>
          </a:xfrm>
          <a:prstGeom prst="rect">
            <a:avLst/>
          </a:pr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74320" tIns="91440" rIns="274320" bIns="91440" anchor="ctr"/>
          <a:lstStyle/>
          <a:p>
            <a:pPr algn="ctr" defTabSz="914400" fontAlgn="auto">
              <a:spcBef>
                <a:spcPct val="100000"/>
              </a:spcBef>
              <a:spcAft>
                <a:spcPts val="0"/>
              </a:spcAft>
              <a:defRPr/>
            </a:pPr>
            <a:r>
              <a:rPr lang="en-US" altLang="en-US" sz="3200" kern="0" dirty="0">
                <a:solidFill>
                  <a:prstClr val="white"/>
                </a:solidFill>
                <a:latin typeface="Georgia" panose="02040502050405020303" pitchFamily="18" charset="0"/>
                <a:cs typeface="Arial" panose="020B0604020202020204" pitchFamily="34" charset="0"/>
              </a:rPr>
              <a:t>It’s a business </a:t>
            </a:r>
            <a:r>
              <a:rPr lang="en-US" altLang="en-US" sz="3200" b="1" kern="0" dirty="0">
                <a:solidFill>
                  <a:prstClr val="white"/>
                </a:solidFill>
                <a:latin typeface="Georgia" panose="02040502050405020303" pitchFamily="18" charset="0"/>
                <a:cs typeface="Arial" panose="020B0604020202020204" pitchFamily="34" charset="0"/>
              </a:rPr>
              <a:t>philosophy</a:t>
            </a:r>
            <a:r>
              <a:rPr lang="en-US" altLang="en-US" sz="3200" kern="0" dirty="0">
                <a:solidFill>
                  <a:prstClr val="white"/>
                </a:solidFill>
                <a:latin typeface="Georgia" panose="02040502050405020303" pitchFamily="18" charset="0"/>
                <a:cs typeface="Arial" panose="020B0604020202020204" pitchFamily="34" charset="0"/>
              </a:rPr>
              <a:t>, a </a:t>
            </a:r>
            <a:r>
              <a:rPr lang="en-US" altLang="en-US" sz="3200" b="1" kern="0" dirty="0">
                <a:solidFill>
                  <a:prstClr val="white"/>
                </a:solidFill>
                <a:latin typeface="Georgia" panose="02040502050405020303" pitchFamily="18" charset="0"/>
                <a:cs typeface="Arial" panose="020B0604020202020204" pitchFamily="34" charset="0"/>
              </a:rPr>
              <a:t>process</a:t>
            </a:r>
            <a:r>
              <a:rPr lang="en-US" altLang="en-US" sz="3200" kern="0" dirty="0">
                <a:solidFill>
                  <a:prstClr val="white"/>
                </a:solidFill>
                <a:latin typeface="Georgia" panose="02040502050405020303" pitchFamily="18" charset="0"/>
                <a:cs typeface="Arial" panose="020B0604020202020204" pitchFamily="34" charset="0"/>
              </a:rPr>
              <a:t> of </a:t>
            </a:r>
            <a:br>
              <a:rPr lang="en-US" altLang="en-US" sz="3200" kern="0" dirty="0">
                <a:solidFill>
                  <a:prstClr val="white"/>
                </a:solidFill>
                <a:latin typeface="Georgia" panose="02040502050405020303" pitchFamily="18" charset="0"/>
                <a:cs typeface="Arial" panose="020B0604020202020204" pitchFamily="34" charset="0"/>
              </a:rPr>
            </a:br>
            <a:r>
              <a:rPr lang="en-US" altLang="en-US" sz="3200" b="1" kern="0" dirty="0">
                <a:solidFill>
                  <a:prstClr val="white"/>
                </a:solidFill>
                <a:latin typeface="Georgia" panose="02040502050405020303" pitchFamily="18" charset="0"/>
                <a:cs typeface="Arial" panose="020B0604020202020204" pitchFamily="34" charset="0"/>
              </a:rPr>
              <a:t>proactively</a:t>
            </a:r>
            <a:r>
              <a:rPr lang="en-US" altLang="en-US" sz="3200" kern="0" dirty="0">
                <a:solidFill>
                  <a:prstClr val="white"/>
                </a:solidFill>
                <a:latin typeface="Georgia" panose="02040502050405020303" pitchFamily="18" charset="0"/>
                <a:cs typeface="Arial" panose="020B0604020202020204" pitchFamily="34" charset="0"/>
              </a:rPr>
              <a:t> looking for ways to enhance, augment, </a:t>
            </a:r>
            <a:br>
              <a:rPr lang="en-US" altLang="en-US" sz="3200" kern="0" dirty="0">
                <a:solidFill>
                  <a:prstClr val="white"/>
                </a:solidFill>
                <a:latin typeface="Georgia" panose="02040502050405020303" pitchFamily="18" charset="0"/>
                <a:cs typeface="Arial" panose="020B0604020202020204" pitchFamily="34" charset="0"/>
              </a:rPr>
            </a:br>
            <a:r>
              <a:rPr lang="en-US" altLang="en-US" sz="3200" kern="0" dirty="0">
                <a:solidFill>
                  <a:prstClr val="white"/>
                </a:solidFill>
                <a:latin typeface="Georgia" panose="02040502050405020303" pitchFamily="18" charset="0"/>
                <a:cs typeface="Arial" panose="020B0604020202020204" pitchFamily="34" charset="0"/>
              </a:rPr>
              <a:t>or enlarge your </a:t>
            </a:r>
            <a:r>
              <a:rPr lang="en-US" altLang="en-US" sz="3200" b="1" kern="0" dirty="0">
                <a:solidFill>
                  <a:prstClr val="white"/>
                </a:solidFill>
                <a:latin typeface="Georgia" panose="02040502050405020303" pitchFamily="18" charset="0"/>
                <a:cs typeface="Arial" panose="020B0604020202020204" pitchFamily="34" charset="0"/>
              </a:rPr>
              <a:t>bundled package </a:t>
            </a:r>
            <a:r>
              <a:rPr lang="en-US" altLang="en-US" sz="3200" kern="0" dirty="0">
                <a:solidFill>
                  <a:prstClr val="white"/>
                </a:solidFill>
                <a:latin typeface="Georgia" panose="02040502050405020303" pitchFamily="18" charset="0"/>
                <a:cs typeface="Arial" panose="020B0604020202020204" pitchFamily="34" charset="0"/>
              </a:rPr>
              <a:t>for the client. It’s promising a lot &amp; delivering more – always seeking ways </a:t>
            </a:r>
            <a:br>
              <a:rPr lang="en-US" altLang="en-US" sz="3200" kern="0" dirty="0">
                <a:solidFill>
                  <a:prstClr val="white"/>
                </a:solidFill>
                <a:latin typeface="Georgia" panose="02040502050405020303" pitchFamily="18" charset="0"/>
                <a:cs typeface="Arial" panose="020B0604020202020204" pitchFamily="34" charset="0"/>
              </a:rPr>
            </a:br>
            <a:r>
              <a:rPr lang="en-US" altLang="en-US" sz="3200" kern="0" dirty="0">
                <a:solidFill>
                  <a:prstClr val="white"/>
                </a:solidFill>
                <a:latin typeface="Georgia" panose="02040502050405020303" pitchFamily="18" charset="0"/>
                <a:cs typeface="Arial" panose="020B0604020202020204" pitchFamily="34" charset="0"/>
              </a:rPr>
              <a:t>to create maximum value for your clients. It is selling </a:t>
            </a:r>
            <a:br>
              <a:rPr lang="en-US" altLang="en-US" sz="3200" kern="0" dirty="0">
                <a:solidFill>
                  <a:prstClr val="white"/>
                </a:solidFill>
                <a:latin typeface="Georgia" panose="02040502050405020303" pitchFamily="18" charset="0"/>
                <a:cs typeface="Arial" panose="020B0604020202020204" pitchFamily="34" charset="0"/>
              </a:rPr>
            </a:br>
            <a:r>
              <a:rPr lang="en-US" altLang="en-US" sz="3200" kern="0" dirty="0">
                <a:solidFill>
                  <a:prstClr val="white"/>
                </a:solidFill>
                <a:latin typeface="Georgia" panose="02040502050405020303" pitchFamily="18" charset="0"/>
                <a:cs typeface="Arial" panose="020B0604020202020204" pitchFamily="34" charset="0"/>
              </a:rPr>
              <a:t>to the client’s needs, not against the competition</a:t>
            </a:r>
          </a:p>
        </p:txBody>
      </p:sp>
      <p:sp>
        <p:nvSpPr>
          <p:cNvPr id="37" name="Rectangle 36">
            <a:extLst>
              <a:ext uri="{FF2B5EF4-FFF2-40B4-BE49-F238E27FC236}">
                <a16:creationId xmlns="" xmlns:a16="http://schemas.microsoft.com/office/drawing/2014/main" id="{C42DE80A-5414-40EE-91E7-121E756DF3B7}"/>
              </a:ext>
            </a:extLst>
          </p:cNvPr>
          <p:cNvSpPr/>
          <p:nvPr/>
        </p:nvSpPr>
        <p:spPr>
          <a:xfrm>
            <a:off x="766822" y="1539434"/>
            <a:ext cx="10810755" cy="4314566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Georgia" panose="020405020504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234037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Rectangle 35">
            <a:extLst>
              <a:ext uri="{FF2B5EF4-FFF2-40B4-BE49-F238E27FC236}">
                <a16:creationId xmlns="" xmlns:a16="http://schemas.microsoft.com/office/drawing/2014/main" id="{D5D49477-9893-40B3-90D6-EF7E5997D1D8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1204976"/>
            <a:ext cx="11429999" cy="498348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5400000" algn="t" rotWithShape="0">
              <a:srgbClr val="000000">
                <a:alpha val="39999"/>
              </a:srgbClr>
            </a:outerShdw>
          </a:effectLst>
          <a:extLst/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Georgia" charset="0"/>
                <a:ea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eorgia" charset="0"/>
                <a:ea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eorgia" charset="0"/>
                <a:ea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eorgia" charset="0"/>
                <a:ea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eorgia" charset="0"/>
                <a:ea typeface="Arial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charset="0"/>
                <a:ea typeface="Arial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charset="0"/>
                <a:ea typeface="Arial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charset="0"/>
                <a:ea typeface="Arial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charset="0"/>
                <a:ea typeface="Arial" charset="0"/>
                <a:cs typeface="Arial" charset="0"/>
              </a:defRPr>
            </a:lvl9pPr>
          </a:lstStyle>
          <a:p>
            <a:pPr algn="ctr" eaLnBrk="1" hangingPunct="1">
              <a:defRPr/>
            </a:pPr>
            <a:endParaRPr lang="x-none" altLang="x-none" dirty="0">
              <a:solidFill>
                <a:srgbClr val="FFFFFF"/>
              </a:solidFill>
              <a:latin typeface="Georgia" panose="02040502050405020303" pitchFamily="18" charset="0"/>
            </a:endParaRPr>
          </a:p>
        </p:txBody>
      </p:sp>
      <p:graphicFrame>
        <p:nvGraphicFramePr>
          <p:cNvPr id="13" name="Object 12" hidden="1">
            <a:extLst>
              <a:ext uri="{FF2B5EF4-FFF2-40B4-BE49-F238E27FC236}">
                <a16:creationId xmlns="" xmlns:a16="http://schemas.microsoft.com/office/drawing/2014/main" id="{014D1344-2E34-4D4C-94E4-2A6280279C9C}"/>
              </a:ext>
            </a:extLst>
          </p:cNvPr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537962944"/>
              </p:ext>
            </p:extLst>
          </p:nvPr>
        </p:nvGraphicFramePr>
        <p:xfrm>
          <a:off x="1525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08000" name="think-cell Slide" r:id="rId6" imgW="347" imgH="348" progId="TCLayout.ActiveDocument.1">
                  <p:embed/>
                </p:oleObj>
              </mc:Choice>
              <mc:Fallback>
                <p:oleObj name="think-cell Slide" r:id="rId6" imgW="347" imgH="348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525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tangle 4" hidden="1">
            <a:extLst>
              <a:ext uri="{FF2B5EF4-FFF2-40B4-BE49-F238E27FC236}">
                <a16:creationId xmlns="" xmlns:a16="http://schemas.microsoft.com/office/drawing/2014/main" id="{B7F80E06-70B9-4AB2-8547-42A41F8F561D}"/>
              </a:ext>
            </a:extLst>
          </p:cNvPr>
          <p:cNvSpPr/>
          <p:nvPr>
            <p:custDataLst>
              <p:tags r:id="rId3"/>
            </p:custDataLst>
          </p:nvPr>
        </p:nvSpPr>
        <p:spPr>
          <a:xfrm>
            <a:off x="1524000" y="0"/>
            <a:ext cx="158750" cy="158750"/>
          </a:xfrm>
          <a:prstGeom prst="rect">
            <a:avLst/>
          </a:prstGeom>
          <a:solidFill>
            <a:srgbClr val="4B4E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algn="ctr">
              <a:lnSpc>
                <a:spcPct val="90000"/>
              </a:lnSpc>
            </a:pPr>
            <a:endParaRPr lang="en-US" sz="2400" dirty="0">
              <a:latin typeface="Georgia" panose="02040502050405020303" pitchFamily="18" charset="0"/>
              <a:ea typeface="+mj-ea"/>
              <a:cs typeface="+mj-cs"/>
              <a:sym typeface="Georgia" panose="02040502050405020303" pitchFamily="18" charset="0"/>
            </a:endParaRPr>
          </a:p>
        </p:txBody>
      </p:sp>
      <p:sp>
        <p:nvSpPr>
          <p:cNvPr id="147458" name="Title 1">
            <a:extLst>
              <a:ext uri="{FF2B5EF4-FFF2-40B4-BE49-F238E27FC236}">
                <a16:creationId xmlns="" xmlns:a16="http://schemas.microsoft.com/office/drawing/2014/main" id="{D0C65F68-AC3E-421C-B658-5FCC2B7B1D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Process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08D41D1-7DF1-4ADD-BD6A-1DB65DA7EEBF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39" name="TextBox 38">
            <a:extLst>
              <a:ext uri="{FF2B5EF4-FFF2-40B4-BE49-F238E27FC236}">
                <a16:creationId xmlns="" xmlns:a16="http://schemas.microsoft.com/office/drawing/2014/main" id="{B6D286E5-3D2F-4823-BB17-10FFA9DC7818}"/>
              </a:ext>
            </a:extLst>
          </p:cNvPr>
          <p:cNvSpPr txBox="1"/>
          <p:nvPr/>
        </p:nvSpPr>
        <p:spPr>
          <a:xfrm>
            <a:off x="2206929" y="1451984"/>
            <a:ext cx="2389342" cy="553998"/>
          </a:xfrm>
          <a:prstGeom prst="rect">
            <a:avLst/>
          </a:prstGeom>
          <a:noFill/>
        </p:spPr>
        <p:txBody>
          <a:bodyPr vert="horz" wrap="square" lIns="0" tIns="0" rIns="0" bIns="0" rtlCol="0" anchor="t">
            <a:spAutoFit/>
          </a:bodyPr>
          <a:lstStyle>
            <a:defPPr>
              <a:defRPr lang="en-US"/>
            </a:defPPr>
            <a:lvl1pPr>
              <a:buClr>
                <a:schemeClr val="tx2"/>
              </a:buClr>
              <a:buFont typeface="Georgia" panose="02040502050405020303" pitchFamily="18" charset="0"/>
            </a:lvl1pPr>
            <a:lvl2pPr marL="209550" lvl="1" indent="-209550">
              <a:buClr>
                <a:schemeClr val="tx2"/>
              </a:buClr>
              <a:buSzPct val="125000"/>
              <a:buFont typeface="Georgia" panose="02040502050405020303" pitchFamily="18" charset="0"/>
              <a:buChar char="▪"/>
            </a:lvl2pPr>
            <a:lvl3pPr marL="447675" lvl="2" indent="-238125">
              <a:buClr>
                <a:schemeClr val="tx2"/>
              </a:buClr>
              <a:buSzPct val="115000"/>
              <a:buFont typeface="Georgia" panose="02040502050405020303" pitchFamily="18" charset="0"/>
              <a:buChar char="−"/>
            </a:lvl3pPr>
            <a:lvl4pPr marL="647700" lvl="3" indent="-200025">
              <a:buClr>
                <a:schemeClr val="tx2"/>
              </a:buClr>
              <a:buSzPct val="110000"/>
              <a:buFont typeface="Georgia" panose="02040502050405020303" pitchFamily="18" charset="0"/>
              <a:buChar char="•"/>
            </a:lvl4pPr>
            <a:lvl5pPr marL="809625" lvl="4" indent="-180975">
              <a:buClr>
                <a:schemeClr val="tx2"/>
              </a:buClr>
              <a:buSzPct val="100000"/>
              <a:buFont typeface="Georgia" panose="02040502050405020303" pitchFamily="18" charset="0"/>
              <a:buChar char="▫"/>
            </a:lvl5pPr>
          </a:lstStyle>
          <a:p>
            <a:pPr algn="ctr"/>
            <a:r>
              <a:rPr lang="en-US" sz="2000" b="1" dirty="0">
                <a:solidFill>
                  <a:srgbClr val="150F96"/>
                </a:solidFill>
              </a:rPr>
              <a:t>Ongoing</a:t>
            </a:r>
            <a:r>
              <a:rPr lang="en-US" sz="2000" dirty="0">
                <a:solidFill>
                  <a:srgbClr val="150F96"/>
                </a:solidFill>
              </a:rPr>
              <a:t> </a:t>
            </a:r>
            <a:r>
              <a:rPr lang="en-US" sz="2800" dirty="0">
                <a:solidFill>
                  <a:srgbClr val="150F96"/>
                </a:solidFill>
              </a:rPr>
              <a:t/>
            </a:r>
            <a:br>
              <a:rPr lang="en-US" sz="2800" dirty="0">
                <a:solidFill>
                  <a:srgbClr val="150F96"/>
                </a:solidFill>
              </a:rPr>
            </a:br>
            <a:r>
              <a:rPr lang="en-US" sz="1600" dirty="0">
                <a:solidFill>
                  <a:srgbClr val="150F96"/>
                </a:solidFill>
              </a:rPr>
              <a:t>(not a one-time thing) 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="" xmlns:a16="http://schemas.microsoft.com/office/drawing/2014/main" id="{1C370924-6136-49A7-A7C7-062636E871F6}"/>
              </a:ext>
            </a:extLst>
          </p:cNvPr>
          <p:cNvSpPr txBox="1"/>
          <p:nvPr/>
        </p:nvSpPr>
        <p:spPr>
          <a:xfrm>
            <a:off x="5114906" y="5425253"/>
            <a:ext cx="2016006" cy="553998"/>
          </a:xfrm>
          <a:prstGeom prst="rect">
            <a:avLst/>
          </a:prstGeom>
          <a:noFill/>
        </p:spPr>
        <p:txBody>
          <a:bodyPr vert="horz" wrap="square" lIns="0" tIns="0" rIns="0" bIns="0" rtlCol="0" anchor="t">
            <a:spAutoFit/>
          </a:bodyPr>
          <a:lstStyle>
            <a:defPPr>
              <a:defRPr lang="en-US"/>
            </a:defPPr>
            <a:lvl1pPr>
              <a:buClr>
                <a:schemeClr val="tx2"/>
              </a:buClr>
              <a:buFont typeface="Georgia" panose="02040502050405020303" pitchFamily="18" charset="0"/>
            </a:lvl1pPr>
            <a:lvl2pPr marL="209550" lvl="1" indent="-209550">
              <a:buClr>
                <a:schemeClr val="tx2"/>
              </a:buClr>
              <a:buSzPct val="125000"/>
              <a:buFont typeface="Georgia" panose="02040502050405020303" pitchFamily="18" charset="0"/>
              <a:buChar char="▪"/>
            </a:lvl2pPr>
            <a:lvl3pPr marL="447675" lvl="2" indent="-238125">
              <a:buClr>
                <a:schemeClr val="tx2"/>
              </a:buClr>
              <a:buSzPct val="115000"/>
              <a:buFont typeface="Georgia" panose="02040502050405020303" pitchFamily="18" charset="0"/>
              <a:buChar char="−"/>
            </a:lvl3pPr>
            <a:lvl4pPr marL="647700" lvl="3" indent="-200025">
              <a:buClr>
                <a:schemeClr val="tx2"/>
              </a:buClr>
              <a:buSzPct val="110000"/>
              <a:buFont typeface="Georgia" panose="02040502050405020303" pitchFamily="18" charset="0"/>
              <a:buChar char="•"/>
            </a:lvl4pPr>
            <a:lvl5pPr marL="809625" lvl="4" indent="-180975">
              <a:buClr>
                <a:schemeClr val="tx2"/>
              </a:buClr>
              <a:buSzPct val="100000"/>
              <a:buFont typeface="Georgia" panose="02040502050405020303" pitchFamily="18" charset="0"/>
              <a:buChar char="▫"/>
            </a:lvl5pPr>
          </a:lstStyle>
          <a:p>
            <a:pPr algn="ctr"/>
            <a:r>
              <a:rPr lang="en-US" sz="2000" b="1" dirty="0">
                <a:solidFill>
                  <a:schemeClr val="accent2"/>
                </a:solidFill>
              </a:rPr>
              <a:t>Campaign</a:t>
            </a:r>
            <a:r>
              <a:rPr lang="en-US" sz="2800" dirty="0">
                <a:solidFill>
                  <a:schemeClr val="accent2"/>
                </a:solidFill>
              </a:rPr>
              <a:t/>
            </a:r>
            <a:br>
              <a:rPr lang="en-US" sz="2800" dirty="0">
                <a:solidFill>
                  <a:schemeClr val="accent2"/>
                </a:solidFill>
              </a:rPr>
            </a:br>
            <a:r>
              <a:rPr lang="en-US" sz="1600" dirty="0">
                <a:solidFill>
                  <a:schemeClr val="accent2"/>
                </a:solidFill>
              </a:rPr>
              <a:t>(not a sales call) 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="" xmlns:a16="http://schemas.microsoft.com/office/drawing/2014/main" id="{E54C35AC-4ECC-4EEF-8091-4EC05AC74CB9}"/>
              </a:ext>
            </a:extLst>
          </p:cNvPr>
          <p:cNvSpPr txBox="1"/>
          <p:nvPr/>
        </p:nvSpPr>
        <p:spPr>
          <a:xfrm>
            <a:off x="7989871" y="1451984"/>
            <a:ext cx="1698138" cy="553998"/>
          </a:xfrm>
          <a:prstGeom prst="rect">
            <a:avLst/>
          </a:prstGeom>
          <a:noFill/>
        </p:spPr>
        <p:txBody>
          <a:bodyPr vert="horz" wrap="square" lIns="0" tIns="0" rIns="0" bIns="0" rtlCol="0" anchor="t">
            <a:spAutoFit/>
          </a:bodyPr>
          <a:lstStyle>
            <a:defPPr>
              <a:defRPr lang="en-US"/>
            </a:defPPr>
            <a:lvl1pPr>
              <a:buClr>
                <a:schemeClr val="tx2"/>
              </a:buClr>
              <a:buFont typeface="Georgia" panose="02040502050405020303" pitchFamily="18" charset="0"/>
            </a:lvl1pPr>
            <a:lvl2pPr marL="209550" lvl="1" indent="-209550">
              <a:buClr>
                <a:schemeClr val="tx2"/>
              </a:buClr>
              <a:buSzPct val="125000"/>
              <a:buFont typeface="Georgia" panose="02040502050405020303" pitchFamily="18" charset="0"/>
              <a:buChar char="▪"/>
            </a:lvl2pPr>
            <a:lvl3pPr marL="447675" lvl="2" indent="-238125">
              <a:buClr>
                <a:schemeClr val="tx2"/>
              </a:buClr>
              <a:buSzPct val="115000"/>
              <a:buFont typeface="Georgia" panose="02040502050405020303" pitchFamily="18" charset="0"/>
              <a:buChar char="−"/>
            </a:lvl3pPr>
            <a:lvl4pPr marL="647700" lvl="3" indent="-200025">
              <a:buClr>
                <a:schemeClr val="tx2"/>
              </a:buClr>
              <a:buSzPct val="110000"/>
              <a:buFont typeface="Georgia" panose="02040502050405020303" pitchFamily="18" charset="0"/>
              <a:buChar char="•"/>
            </a:lvl4pPr>
            <a:lvl5pPr marL="809625" lvl="4" indent="-180975">
              <a:buClr>
                <a:schemeClr val="tx2"/>
              </a:buClr>
              <a:buSzPct val="100000"/>
              <a:buFont typeface="Georgia" panose="02040502050405020303" pitchFamily="18" charset="0"/>
              <a:buChar char="▫"/>
            </a:lvl5pPr>
          </a:lstStyle>
          <a:p>
            <a:pPr algn="ctr"/>
            <a:r>
              <a:rPr lang="en-US" sz="2000" b="1" dirty="0">
                <a:solidFill>
                  <a:schemeClr val="accent3"/>
                </a:solidFill>
              </a:rPr>
              <a:t>Habit</a:t>
            </a:r>
            <a:r>
              <a:rPr lang="en-US" sz="2000" dirty="0">
                <a:solidFill>
                  <a:schemeClr val="accent3"/>
                </a:solidFill>
              </a:rPr>
              <a:t> </a:t>
            </a:r>
            <a:r>
              <a:rPr lang="en-US" sz="2800" dirty="0">
                <a:solidFill>
                  <a:schemeClr val="accent3"/>
                </a:solidFill>
              </a:rPr>
              <a:t/>
            </a:r>
            <a:br>
              <a:rPr lang="en-US" sz="2800" dirty="0">
                <a:solidFill>
                  <a:schemeClr val="accent3"/>
                </a:solidFill>
              </a:rPr>
            </a:br>
            <a:r>
              <a:rPr lang="en-US" sz="1600" dirty="0">
                <a:solidFill>
                  <a:schemeClr val="accent3"/>
                </a:solidFill>
              </a:rPr>
              <a:t>(not an event)</a:t>
            </a:r>
          </a:p>
        </p:txBody>
      </p:sp>
      <p:sp>
        <p:nvSpPr>
          <p:cNvPr id="24" name="Rectangle: Rounded Corners 23">
            <a:extLst>
              <a:ext uri="{FF2B5EF4-FFF2-40B4-BE49-F238E27FC236}">
                <a16:creationId xmlns="" xmlns:a16="http://schemas.microsoft.com/office/drawing/2014/main" id="{38A0D566-D7D0-41F5-8734-35EB8BF36173}"/>
              </a:ext>
            </a:extLst>
          </p:cNvPr>
          <p:cNvSpPr/>
          <p:nvPr/>
        </p:nvSpPr>
        <p:spPr>
          <a:xfrm rot="2700000">
            <a:off x="7672713" y="2545596"/>
            <a:ext cx="2304664" cy="2304665"/>
          </a:xfrm>
          <a:prstGeom prst="rect">
            <a:avLst/>
          </a:prstGeom>
          <a:solidFill>
            <a:schemeClr val="accent3"/>
          </a:solidFill>
          <a:ln>
            <a:solidFill>
              <a:schemeClr val="accent3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rgbClr val="FFFFFF"/>
              </a:solidFill>
              <a:latin typeface="Open sans light"/>
            </a:endParaRPr>
          </a:p>
        </p:txBody>
      </p:sp>
      <p:sp>
        <p:nvSpPr>
          <p:cNvPr id="26" name="Freeform: Shape 25">
            <a:extLst>
              <a:ext uri="{FF2B5EF4-FFF2-40B4-BE49-F238E27FC236}">
                <a16:creationId xmlns="" xmlns:a16="http://schemas.microsoft.com/office/drawing/2014/main" id="{F355DD57-A349-4F5E-9F37-0EE2FB0024BF}"/>
              </a:ext>
            </a:extLst>
          </p:cNvPr>
          <p:cNvSpPr/>
          <p:nvPr/>
        </p:nvSpPr>
        <p:spPr>
          <a:xfrm rot="2700000">
            <a:off x="2253037" y="2545596"/>
            <a:ext cx="2304664" cy="2304665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rgbClr val="FFFFFF"/>
              </a:solidFill>
              <a:latin typeface="Open sans light"/>
            </a:endParaRPr>
          </a:p>
        </p:txBody>
      </p:sp>
      <p:grpSp>
        <p:nvGrpSpPr>
          <p:cNvPr id="65" name="Group 64"/>
          <p:cNvGrpSpPr/>
          <p:nvPr/>
        </p:nvGrpSpPr>
        <p:grpSpPr>
          <a:xfrm>
            <a:off x="8232325" y="3001465"/>
            <a:ext cx="1227642" cy="1393033"/>
            <a:chOff x="8314085" y="4677434"/>
            <a:chExt cx="1281020" cy="1453603"/>
          </a:xfrm>
        </p:grpSpPr>
        <p:sp>
          <p:nvSpPr>
            <p:cNvPr id="66" name="Oval 285"/>
            <p:cNvSpPr>
              <a:spLocks noChangeArrowheads="1"/>
            </p:cNvSpPr>
            <p:nvPr/>
          </p:nvSpPr>
          <p:spPr bwMode="auto">
            <a:xfrm>
              <a:off x="8822589" y="5160256"/>
              <a:ext cx="264012" cy="266066"/>
            </a:xfrm>
            <a:prstGeom prst="ellipse">
              <a:avLst/>
            </a:prstGeom>
            <a:noFill/>
            <a:ln w="38100" cap="flat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" name="Freeform 286"/>
            <p:cNvSpPr>
              <a:spLocks/>
            </p:cNvSpPr>
            <p:nvPr/>
          </p:nvSpPr>
          <p:spPr bwMode="auto">
            <a:xfrm>
              <a:off x="8603778" y="5332839"/>
              <a:ext cx="701633" cy="260929"/>
            </a:xfrm>
            <a:custGeom>
              <a:avLst/>
              <a:gdLst>
                <a:gd name="T0" fmla="*/ 0 w 683"/>
                <a:gd name="T1" fmla="*/ 0 h 254"/>
                <a:gd name="T2" fmla="*/ 71 w 683"/>
                <a:gd name="T3" fmla="*/ 254 h 254"/>
                <a:gd name="T4" fmla="*/ 612 w 683"/>
                <a:gd name="T5" fmla="*/ 254 h 254"/>
                <a:gd name="T6" fmla="*/ 683 w 683"/>
                <a:gd name="T7" fmla="*/ 0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83" h="254">
                  <a:moveTo>
                    <a:pt x="0" y="0"/>
                  </a:moveTo>
                  <a:lnTo>
                    <a:pt x="71" y="254"/>
                  </a:lnTo>
                  <a:lnTo>
                    <a:pt x="612" y="254"/>
                  </a:lnTo>
                  <a:lnTo>
                    <a:pt x="683" y="0"/>
                  </a:lnTo>
                </a:path>
              </a:pathLst>
            </a:custGeom>
            <a:noFill/>
            <a:ln w="38100" cap="flat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" name="Freeform 287"/>
            <p:cNvSpPr>
              <a:spLocks/>
            </p:cNvSpPr>
            <p:nvPr/>
          </p:nvSpPr>
          <p:spPr bwMode="auto">
            <a:xfrm>
              <a:off x="8797935" y="5703688"/>
              <a:ext cx="311267" cy="390367"/>
            </a:xfrm>
            <a:custGeom>
              <a:avLst/>
              <a:gdLst>
                <a:gd name="T0" fmla="*/ 0 w 303"/>
                <a:gd name="T1" fmla="*/ 0 h 380"/>
                <a:gd name="T2" fmla="*/ 45 w 303"/>
                <a:gd name="T3" fmla="*/ 380 h 380"/>
                <a:gd name="T4" fmla="*/ 258 w 303"/>
                <a:gd name="T5" fmla="*/ 380 h 380"/>
                <a:gd name="T6" fmla="*/ 303 w 303"/>
                <a:gd name="T7" fmla="*/ 0 h 3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03" h="380">
                  <a:moveTo>
                    <a:pt x="0" y="0"/>
                  </a:moveTo>
                  <a:lnTo>
                    <a:pt x="45" y="380"/>
                  </a:lnTo>
                  <a:lnTo>
                    <a:pt x="258" y="380"/>
                  </a:lnTo>
                  <a:lnTo>
                    <a:pt x="303" y="0"/>
                  </a:lnTo>
                </a:path>
              </a:pathLst>
            </a:custGeom>
            <a:noFill/>
            <a:ln w="38100" cap="flat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" name="Freeform 288"/>
            <p:cNvSpPr>
              <a:spLocks/>
            </p:cNvSpPr>
            <p:nvPr/>
          </p:nvSpPr>
          <p:spPr bwMode="auto">
            <a:xfrm>
              <a:off x="8314085" y="4845908"/>
              <a:ext cx="1281020" cy="1285129"/>
            </a:xfrm>
            <a:custGeom>
              <a:avLst/>
              <a:gdLst>
                <a:gd name="T0" fmla="*/ 342 w 527"/>
                <a:gd name="T1" fmla="*/ 12 h 527"/>
                <a:gd name="T2" fmla="*/ 527 w 527"/>
                <a:gd name="T3" fmla="*/ 264 h 527"/>
                <a:gd name="T4" fmla="*/ 264 w 527"/>
                <a:gd name="T5" fmla="*/ 527 h 527"/>
                <a:gd name="T6" fmla="*/ 0 w 527"/>
                <a:gd name="T7" fmla="*/ 264 h 527"/>
                <a:gd name="T8" fmla="*/ 264 w 527"/>
                <a:gd name="T9" fmla="*/ 0 h 5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7" h="527">
                  <a:moveTo>
                    <a:pt x="342" y="12"/>
                  </a:moveTo>
                  <a:cubicBezTo>
                    <a:pt x="449" y="46"/>
                    <a:pt x="527" y="146"/>
                    <a:pt x="527" y="264"/>
                  </a:cubicBezTo>
                  <a:cubicBezTo>
                    <a:pt x="527" y="409"/>
                    <a:pt x="409" y="527"/>
                    <a:pt x="264" y="527"/>
                  </a:cubicBezTo>
                  <a:cubicBezTo>
                    <a:pt x="118" y="527"/>
                    <a:pt x="0" y="409"/>
                    <a:pt x="0" y="264"/>
                  </a:cubicBezTo>
                  <a:cubicBezTo>
                    <a:pt x="0" y="118"/>
                    <a:pt x="118" y="0"/>
                    <a:pt x="264" y="0"/>
                  </a:cubicBezTo>
                </a:path>
              </a:pathLst>
            </a:custGeom>
            <a:noFill/>
            <a:ln w="38100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" name="Freeform 289"/>
            <p:cNvSpPr>
              <a:spLocks/>
            </p:cNvSpPr>
            <p:nvPr/>
          </p:nvSpPr>
          <p:spPr bwMode="auto">
            <a:xfrm>
              <a:off x="8764034" y="4677434"/>
              <a:ext cx="215729" cy="362631"/>
            </a:xfrm>
            <a:custGeom>
              <a:avLst/>
              <a:gdLst>
                <a:gd name="T0" fmla="*/ 0 w 210"/>
                <a:gd name="T1" fmla="*/ 0 h 353"/>
                <a:gd name="T2" fmla="*/ 210 w 210"/>
                <a:gd name="T3" fmla="*/ 152 h 353"/>
                <a:gd name="T4" fmla="*/ 50 w 210"/>
                <a:gd name="T5" fmla="*/ 353 h 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0" h="353">
                  <a:moveTo>
                    <a:pt x="0" y="0"/>
                  </a:moveTo>
                  <a:lnTo>
                    <a:pt x="210" y="152"/>
                  </a:lnTo>
                  <a:lnTo>
                    <a:pt x="50" y="353"/>
                  </a:lnTo>
                </a:path>
              </a:pathLst>
            </a:custGeom>
            <a:noFill/>
            <a:ln w="38100" cap="flat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7" name="Freeform 46"/>
          <p:cNvSpPr/>
          <p:nvPr/>
        </p:nvSpPr>
        <p:spPr>
          <a:xfrm rot="16200000">
            <a:off x="4485563" y="2068285"/>
            <a:ext cx="3259288" cy="3259288"/>
          </a:xfrm>
          <a:custGeom>
            <a:avLst/>
            <a:gdLst>
              <a:gd name="connsiteX0" fmla="*/ 1853787 w 3259288"/>
              <a:gd name="connsiteY0" fmla="*/ 2926156 h 3259288"/>
              <a:gd name="connsiteX1" fmla="*/ 1630108 w 3259288"/>
              <a:gd name="connsiteY1" fmla="*/ 2704684 h 3259288"/>
              <a:gd name="connsiteX2" fmla="*/ 1406430 w 3259288"/>
              <a:gd name="connsiteY2" fmla="*/ 2926156 h 3259288"/>
              <a:gd name="connsiteX3" fmla="*/ 1855657 w 3259288"/>
              <a:gd name="connsiteY3" fmla="*/ 325134 h 3259288"/>
              <a:gd name="connsiteX4" fmla="*/ 1404559 w 3259288"/>
              <a:gd name="connsiteY4" fmla="*/ 325134 h 3259288"/>
              <a:gd name="connsiteX5" fmla="*/ 1630108 w 3259288"/>
              <a:gd name="connsiteY5" fmla="*/ 548458 h 3259288"/>
              <a:gd name="connsiteX6" fmla="*/ 3259288 w 3259288"/>
              <a:gd name="connsiteY6" fmla="*/ 1629645 h 3259288"/>
              <a:gd name="connsiteX7" fmla="*/ 1629645 w 3259288"/>
              <a:gd name="connsiteY7" fmla="*/ 3259288 h 3259288"/>
              <a:gd name="connsiteX8" fmla="*/ 0 w 3259288"/>
              <a:gd name="connsiteY8" fmla="*/ 1629644 h 3259288"/>
              <a:gd name="connsiteX9" fmla="*/ 1629644 w 3259288"/>
              <a:gd name="connsiteY9" fmla="*/ 0 h 3259288"/>
              <a:gd name="connsiteX10" fmla="*/ 1632013 w 3259288"/>
              <a:gd name="connsiteY10" fmla="*/ 2369 h 3259288"/>
              <a:gd name="connsiteX11" fmla="*/ 1634339 w 3259288"/>
              <a:gd name="connsiteY11" fmla="*/ 0 h 3259288"/>
              <a:gd name="connsiteX12" fmla="*/ 1730199 w 3259288"/>
              <a:gd name="connsiteY12" fmla="*/ 100555 h 3259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259288" h="3259288">
                <a:moveTo>
                  <a:pt x="1853787" y="2926156"/>
                </a:moveTo>
                <a:lnTo>
                  <a:pt x="1630108" y="2704684"/>
                </a:lnTo>
                <a:lnTo>
                  <a:pt x="1406430" y="2926156"/>
                </a:lnTo>
                <a:close/>
                <a:moveTo>
                  <a:pt x="1855657" y="325134"/>
                </a:moveTo>
                <a:lnTo>
                  <a:pt x="1404559" y="325134"/>
                </a:lnTo>
                <a:lnTo>
                  <a:pt x="1630108" y="548458"/>
                </a:lnTo>
                <a:close/>
                <a:moveTo>
                  <a:pt x="3259288" y="1629645"/>
                </a:moveTo>
                <a:lnTo>
                  <a:pt x="1629645" y="3259288"/>
                </a:lnTo>
                <a:lnTo>
                  <a:pt x="0" y="1629644"/>
                </a:lnTo>
                <a:lnTo>
                  <a:pt x="1629644" y="0"/>
                </a:lnTo>
                <a:lnTo>
                  <a:pt x="1632013" y="2369"/>
                </a:lnTo>
                <a:lnTo>
                  <a:pt x="1634339" y="0"/>
                </a:lnTo>
                <a:lnTo>
                  <a:pt x="1730199" y="100555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1" name="Group 70"/>
          <p:cNvGrpSpPr/>
          <p:nvPr/>
        </p:nvGrpSpPr>
        <p:grpSpPr>
          <a:xfrm>
            <a:off x="5251334" y="3128905"/>
            <a:ext cx="1727756" cy="1168573"/>
            <a:chOff x="5561999" y="4748316"/>
            <a:chExt cx="1802879" cy="1219383"/>
          </a:xfrm>
        </p:grpSpPr>
        <p:sp>
          <p:nvSpPr>
            <p:cNvPr id="72" name="Freeform 290"/>
            <p:cNvSpPr>
              <a:spLocks/>
            </p:cNvSpPr>
            <p:nvPr/>
          </p:nvSpPr>
          <p:spPr bwMode="auto">
            <a:xfrm>
              <a:off x="5933875" y="5515695"/>
              <a:ext cx="240384" cy="452004"/>
            </a:xfrm>
            <a:custGeom>
              <a:avLst/>
              <a:gdLst>
                <a:gd name="T0" fmla="*/ 234 w 234"/>
                <a:gd name="T1" fmla="*/ 91 h 440"/>
                <a:gd name="T2" fmla="*/ 234 w 234"/>
                <a:gd name="T3" fmla="*/ 440 h 440"/>
                <a:gd name="T4" fmla="*/ 0 w 234"/>
                <a:gd name="T5" fmla="*/ 440 h 440"/>
                <a:gd name="T6" fmla="*/ 0 w 234"/>
                <a:gd name="T7" fmla="*/ 0 h 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4" h="440">
                  <a:moveTo>
                    <a:pt x="234" y="91"/>
                  </a:moveTo>
                  <a:lnTo>
                    <a:pt x="234" y="440"/>
                  </a:lnTo>
                  <a:lnTo>
                    <a:pt x="0" y="440"/>
                  </a:lnTo>
                  <a:lnTo>
                    <a:pt x="0" y="0"/>
                  </a:lnTo>
                </a:path>
              </a:pathLst>
            </a:custGeom>
            <a:noFill/>
            <a:ln w="38100" cap="flat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" name="Rectangle 291"/>
            <p:cNvSpPr>
              <a:spLocks noChangeArrowheads="1"/>
            </p:cNvSpPr>
            <p:nvPr/>
          </p:nvSpPr>
          <p:spPr bwMode="auto">
            <a:xfrm>
              <a:off x="5561999" y="5071910"/>
              <a:ext cx="371876" cy="443785"/>
            </a:xfrm>
            <a:prstGeom prst="rect">
              <a:avLst/>
            </a:prstGeom>
            <a:noFill/>
            <a:ln w="38100" cap="flat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" name="Freeform 292"/>
            <p:cNvSpPr>
              <a:spLocks/>
            </p:cNvSpPr>
            <p:nvPr/>
          </p:nvSpPr>
          <p:spPr bwMode="auto">
            <a:xfrm>
              <a:off x="5933875" y="4748316"/>
              <a:ext cx="830043" cy="1092000"/>
            </a:xfrm>
            <a:custGeom>
              <a:avLst/>
              <a:gdLst>
                <a:gd name="T0" fmla="*/ 808 w 808"/>
                <a:gd name="T1" fmla="*/ 0 h 1063"/>
                <a:gd name="T2" fmla="*/ 808 w 808"/>
                <a:gd name="T3" fmla="*/ 1063 h 1063"/>
                <a:gd name="T4" fmla="*/ 0 w 808"/>
                <a:gd name="T5" fmla="*/ 747 h 1063"/>
                <a:gd name="T6" fmla="*/ 0 w 808"/>
                <a:gd name="T7" fmla="*/ 315 h 1063"/>
                <a:gd name="T8" fmla="*/ 808 w 808"/>
                <a:gd name="T9" fmla="*/ 0 h 10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08" h="1063">
                  <a:moveTo>
                    <a:pt x="808" y="0"/>
                  </a:moveTo>
                  <a:lnTo>
                    <a:pt x="808" y="1063"/>
                  </a:lnTo>
                  <a:lnTo>
                    <a:pt x="0" y="747"/>
                  </a:lnTo>
                  <a:lnTo>
                    <a:pt x="0" y="315"/>
                  </a:lnTo>
                  <a:lnTo>
                    <a:pt x="808" y="0"/>
                  </a:lnTo>
                  <a:close/>
                </a:path>
              </a:pathLst>
            </a:custGeom>
            <a:noFill/>
            <a:ln w="38100" cap="flat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" name="Freeform 293"/>
            <p:cNvSpPr>
              <a:spLocks/>
            </p:cNvSpPr>
            <p:nvPr/>
          </p:nvSpPr>
          <p:spPr bwMode="auto">
            <a:xfrm>
              <a:off x="6763918" y="5147929"/>
              <a:ext cx="179775" cy="292775"/>
            </a:xfrm>
            <a:custGeom>
              <a:avLst/>
              <a:gdLst>
                <a:gd name="T0" fmla="*/ 0 w 74"/>
                <a:gd name="T1" fmla="*/ 0 h 120"/>
                <a:gd name="T2" fmla="*/ 40 w 74"/>
                <a:gd name="T3" fmla="*/ 0 h 120"/>
                <a:gd name="T4" fmla="*/ 74 w 74"/>
                <a:gd name="T5" fmla="*/ 34 h 120"/>
                <a:gd name="T6" fmla="*/ 74 w 74"/>
                <a:gd name="T7" fmla="*/ 86 h 120"/>
                <a:gd name="T8" fmla="*/ 40 w 74"/>
                <a:gd name="T9" fmla="*/ 120 h 120"/>
                <a:gd name="T10" fmla="*/ 0 w 74"/>
                <a:gd name="T11" fmla="*/ 12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4" h="120">
                  <a:moveTo>
                    <a:pt x="0" y="0"/>
                  </a:moveTo>
                  <a:cubicBezTo>
                    <a:pt x="40" y="0"/>
                    <a:pt x="40" y="0"/>
                    <a:pt x="40" y="0"/>
                  </a:cubicBezTo>
                  <a:cubicBezTo>
                    <a:pt x="59" y="0"/>
                    <a:pt x="74" y="15"/>
                    <a:pt x="74" y="34"/>
                  </a:cubicBezTo>
                  <a:cubicBezTo>
                    <a:pt x="74" y="86"/>
                    <a:pt x="74" y="86"/>
                    <a:pt x="74" y="86"/>
                  </a:cubicBezTo>
                  <a:cubicBezTo>
                    <a:pt x="74" y="105"/>
                    <a:pt x="59" y="120"/>
                    <a:pt x="40" y="120"/>
                  </a:cubicBezTo>
                  <a:cubicBezTo>
                    <a:pt x="0" y="120"/>
                    <a:pt x="0" y="120"/>
                    <a:pt x="0" y="120"/>
                  </a:cubicBezTo>
                </a:path>
              </a:pathLst>
            </a:custGeom>
            <a:noFill/>
            <a:ln w="38100" cap="flat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" name="Line 294"/>
            <p:cNvSpPr>
              <a:spLocks noChangeShapeType="1"/>
            </p:cNvSpPr>
            <p:nvPr/>
          </p:nvSpPr>
          <p:spPr bwMode="auto">
            <a:xfrm flipH="1">
              <a:off x="7119357" y="5293802"/>
              <a:ext cx="245521" cy="0"/>
            </a:xfrm>
            <a:prstGeom prst="line">
              <a:avLst/>
            </a:prstGeom>
            <a:noFill/>
            <a:ln w="38100" cap="flat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" name="Line 295"/>
            <p:cNvSpPr>
              <a:spLocks noChangeShapeType="1"/>
            </p:cNvSpPr>
            <p:nvPr/>
          </p:nvSpPr>
          <p:spPr bwMode="auto">
            <a:xfrm flipH="1">
              <a:off x="7073129" y="4996919"/>
              <a:ext cx="211620" cy="121219"/>
            </a:xfrm>
            <a:prstGeom prst="line">
              <a:avLst/>
            </a:prstGeom>
            <a:noFill/>
            <a:ln w="38100" cap="flat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" name="Line 296"/>
            <p:cNvSpPr>
              <a:spLocks noChangeShapeType="1"/>
            </p:cNvSpPr>
            <p:nvPr/>
          </p:nvSpPr>
          <p:spPr bwMode="auto">
            <a:xfrm flipH="1">
              <a:off x="6943692" y="4777080"/>
              <a:ext cx="124301" cy="214702"/>
            </a:xfrm>
            <a:prstGeom prst="line">
              <a:avLst/>
            </a:prstGeom>
            <a:noFill/>
            <a:ln w="38100" cap="flat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" name="Line 297"/>
            <p:cNvSpPr>
              <a:spLocks noChangeShapeType="1"/>
            </p:cNvSpPr>
            <p:nvPr/>
          </p:nvSpPr>
          <p:spPr bwMode="auto">
            <a:xfrm flipH="1" flipV="1">
              <a:off x="6943692" y="5596851"/>
              <a:ext cx="124301" cy="214702"/>
            </a:xfrm>
            <a:prstGeom prst="line">
              <a:avLst/>
            </a:prstGeom>
            <a:noFill/>
            <a:ln w="38100" cap="flat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" name="Line 298"/>
            <p:cNvSpPr>
              <a:spLocks noChangeShapeType="1"/>
            </p:cNvSpPr>
            <p:nvPr/>
          </p:nvSpPr>
          <p:spPr bwMode="auto">
            <a:xfrm flipH="1" flipV="1">
              <a:off x="7073129" y="5469468"/>
              <a:ext cx="211620" cy="122247"/>
            </a:xfrm>
            <a:prstGeom prst="line">
              <a:avLst/>
            </a:prstGeom>
            <a:noFill/>
            <a:ln w="38100" cap="flat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81" name="Group 80"/>
          <p:cNvGrpSpPr/>
          <p:nvPr/>
        </p:nvGrpSpPr>
        <p:grpSpPr>
          <a:xfrm>
            <a:off x="2838015" y="3045400"/>
            <a:ext cx="1161682" cy="1318212"/>
            <a:chOff x="3025641" y="4652779"/>
            <a:chExt cx="1212192" cy="1375529"/>
          </a:xfrm>
        </p:grpSpPr>
        <p:sp>
          <p:nvSpPr>
            <p:cNvPr id="82" name="Freeform 282"/>
            <p:cNvSpPr>
              <a:spLocks/>
            </p:cNvSpPr>
            <p:nvPr/>
          </p:nvSpPr>
          <p:spPr bwMode="auto">
            <a:xfrm>
              <a:off x="3025641" y="4814062"/>
              <a:ext cx="1212192" cy="1214246"/>
            </a:xfrm>
            <a:custGeom>
              <a:avLst/>
              <a:gdLst>
                <a:gd name="T0" fmla="*/ 324 w 499"/>
                <a:gd name="T1" fmla="*/ 11 h 498"/>
                <a:gd name="T2" fmla="*/ 499 w 499"/>
                <a:gd name="T3" fmla="*/ 249 h 498"/>
                <a:gd name="T4" fmla="*/ 250 w 499"/>
                <a:gd name="T5" fmla="*/ 498 h 498"/>
                <a:gd name="T6" fmla="*/ 0 w 499"/>
                <a:gd name="T7" fmla="*/ 249 h 498"/>
                <a:gd name="T8" fmla="*/ 250 w 499"/>
                <a:gd name="T9" fmla="*/ 0 h 4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9" h="498">
                  <a:moveTo>
                    <a:pt x="324" y="11"/>
                  </a:moveTo>
                  <a:cubicBezTo>
                    <a:pt x="426" y="43"/>
                    <a:pt x="499" y="137"/>
                    <a:pt x="499" y="249"/>
                  </a:cubicBezTo>
                  <a:cubicBezTo>
                    <a:pt x="499" y="387"/>
                    <a:pt x="387" y="498"/>
                    <a:pt x="250" y="498"/>
                  </a:cubicBezTo>
                  <a:cubicBezTo>
                    <a:pt x="112" y="498"/>
                    <a:pt x="0" y="387"/>
                    <a:pt x="0" y="249"/>
                  </a:cubicBezTo>
                  <a:cubicBezTo>
                    <a:pt x="0" y="111"/>
                    <a:pt x="112" y="0"/>
                    <a:pt x="250" y="0"/>
                  </a:cubicBezTo>
                </a:path>
              </a:pathLst>
            </a:custGeom>
            <a:noFill/>
            <a:ln w="38100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3" name="Freeform 283"/>
            <p:cNvSpPr>
              <a:spLocks/>
            </p:cNvSpPr>
            <p:nvPr/>
          </p:nvSpPr>
          <p:spPr bwMode="auto">
            <a:xfrm>
              <a:off x="3450935" y="4652779"/>
              <a:ext cx="206484" cy="344140"/>
            </a:xfrm>
            <a:custGeom>
              <a:avLst/>
              <a:gdLst>
                <a:gd name="T0" fmla="*/ 0 w 201"/>
                <a:gd name="T1" fmla="*/ 0 h 335"/>
                <a:gd name="T2" fmla="*/ 201 w 201"/>
                <a:gd name="T3" fmla="*/ 145 h 335"/>
                <a:gd name="T4" fmla="*/ 47 w 201"/>
                <a:gd name="T5" fmla="*/ 335 h 3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1" h="335">
                  <a:moveTo>
                    <a:pt x="0" y="0"/>
                  </a:moveTo>
                  <a:lnTo>
                    <a:pt x="201" y="145"/>
                  </a:lnTo>
                  <a:lnTo>
                    <a:pt x="47" y="335"/>
                  </a:lnTo>
                </a:path>
              </a:pathLst>
            </a:custGeom>
            <a:noFill/>
            <a:ln w="38100" cap="flat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" name="Freeform 284"/>
            <p:cNvSpPr>
              <a:spLocks/>
            </p:cNvSpPr>
            <p:nvPr/>
          </p:nvSpPr>
          <p:spPr bwMode="auto">
            <a:xfrm>
              <a:off x="3321498" y="5160256"/>
              <a:ext cx="599932" cy="328730"/>
            </a:xfrm>
            <a:custGeom>
              <a:avLst/>
              <a:gdLst>
                <a:gd name="T0" fmla="*/ 584 w 584"/>
                <a:gd name="T1" fmla="*/ 116 h 320"/>
                <a:gd name="T2" fmla="*/ 327 w 584"/>
                <a:gd name="T3" fmla="*/ 320 h 320"/>
                <a:gd name="T4" fmla="*/ 0 w 584"/>
                <a:gd name="T5" fmla="*/ 0 h 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84" h="320">
                  <a:moveTo>
                    <a:pt x="584" y="116"/>
                  </a:moveTo>
                  <a:lnTo>
                    <a:pt x="327" y="320"/>
                  </a:lnTo>
                  <a:lnTo>
                    <a:pt x="0" y="0"/>
                  </a:lnTo>
                </a:path>
              </a:pathLst>
            </a:custGeom>
            <a:noFill/>
            <a:ln w="38100" cap="flat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4327273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Object 10" hidden="1">
            <a:extLst>
              <a:ext uri="{FF2B5EF4-FFF2-40B4-BE49-F238E27FC236}">
                <a16:creationId xmlns="" xmlns:a16="http://schemas.microsoft.com/office/drawing/2014/main" id="{F1CD86FE-79BF-4B9F-879A-08CF2D30E8E0}"/>
              </a:ext>
            </a:extLst>
          </p:cNvPr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1525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1039" name="think-cell Slide" r:id="rId6" imgW="347" imgH="348" progId="TCLayout.ActiveDocument.1">
                  <p:embed/>
                </p:oleObj>
              </mc:Choice>
              <mc:Fallback>
                <p:oleObj name="think-cell Slide" r:id="rId6" imgW="347" imgH="348" progId="TCLayout.ActiveDocument.1">
                  <p:embed/>
                  <p:pic>
                    <p:nvPicPr>
                      <p:cNvPr id="11" name="Object 10" hidden="1">
                        <a:extLst>
                          <a:ext uri="{FF2B5EF4-FFF2-40B4-BE49-F238E27FC236}">
                            <a16:creationId xmlns="" xmlns:a16="http://schemas.microsoft.com/office/drawing/2014/main" id="{F1CD86FE-79BF-4B9F-879A-08CF2D30E8E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525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6" hidden="1">
            <a:extLst>
              <a:ext uri="{FF2B5EF4-FFF2-40B4-BE49-F238E27FC236}">
                <a16:creationId xmlns="" xmlns:a16="http://schemas.microsoft.com/office/drawing/2014/main" id="{F10FA1F1-05C8-4B29-9779-764A249BBE9F}"/>
              </a:ext>
            </a:extLst>
          </p:cNvPr>
          <p:cNvSpPr/>
          <p:nvPr>
            <p:custDataLst>
              <p:tags r:id="rId3"/>
            </p:custDataLst>
          </p:nvPr>
        </p:nvSpPr>
        <p:spPr>
          <a:xfrm>
            <a:off x="1524000" y="0"/>
            <a:ext cx="158750" cy="158750"/>
          </a:xfrm>
          <a:prstGeom prst="rect">
            <a:avLst/>
          </a:prstGeom>
          <a:solidFill>
            <a:srgbClr val="4B4E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algn="ctr">
              <a:lnSpc>
                <a:spcPct val="90000"/>
              </a:lnSpc>
            </a:pPr>
            <a:endParaRPr lang="en-GB" sz="2400" dirty="0">
              <a:latin typeface="Georgia" panose="02040502050405020303" pitchFamily="18" charset="0"/>
              <a:ea typeface="+mj-ea"/>
              <a:cs typeface="+mj-cs"/>
              <a:sym typeface="Georgia" panose="02040502050405020303" pitchFamily="18" charset="0"/>
            </a:endParaRPr>
          </a:p>
        </p:txBody>
      </p:sp>
      <p:sp>
        <p:nvSpPr>
          <p:cNvPr id="138242" name="Title 1">
            <a:extLst>
              <a:ext uri="{FF2B5EF4-FFF2-40B4-BE49-F238E27FC236}">
                <a16:creationId xmlns="" xmlns:a16="http://schemas.microsoft.com/office/drawing/2014/main" id="{45489864-7FE0-4B43-9FA1-2AD21BEA70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6617" y="87313"/>
            <a:ext cx="10515600" cy="679450"/>
          </a:xfrm>
        </p:spPr>
        <p:txBody>
          <a:bodyPr/>
          <a:lstStyle/>
          <a:p>
            <a:r>
              <a:rPr lang="en-GB" altLang="en-US" dirty="0"/>
              <a:t>Proactive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08D41D1-7DF1-4ADD-BD6A-1DB65DA7EEBF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46" name="Rectangle 45">
            <a:extLst>
              <a:ext uri="{FF2B5EF4-FFF2-40B4-BE49-F238E27FC236}">
                <a16:creationId xmlns="" xmlns:a16="http://schemas.microsoft.com/office/drawing/2014/main" id="{ADD9F216-9DFE-4E90-8966-23CDD86D43A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1204975"/>
            <a:ext cx="11429999" cy="498348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5400000" algn="t" rotWithShape="0">
              <a:srgbClr val="000000">
                <a:alpha val="39999"/>
              </a:srgbClr>
            </a:outerShdw>
          </a:effectLst>
          <a:extLst/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Georgia" charset="0"/>
                <a:ea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eorgia" charset="0"/>
                <a:ea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eorgia" charset="0"/>
                <a:ea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eorgia" charset="0"/>
                <a:ea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eorgia" charset="0"/>
                <a:ea typeface="Arial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charset="0"/>
                <a:ea typeface="Arial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charset="0"/>
                <a:ea typeface="Arial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charset="0"/>
                <a:ea typeface="Arial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charset="0"/>
                <a:ea typeface="Arial" charset="0"/>
                <a:cs typeface="Arial" charset="0"/>
              </a:defRPr>
            </a:lvl9pPr>
          </a:lstStyle>
          <a:p>
            <a:pPr algn="ctr" eaLnBrk="1" hangingPunct="1">
              <a:defRPr/>
            </a:pPr>
            <a:endParaRPr lang="x-none" altLang="x-none" dirty="0">
              <a:solidFill>
                <a:srgbClr val="FFFFFF"/>
              </a:solidFill>
              <a:latin typeface="Georgia" panose="02040502050405020303" pitchFamily="18" charset="0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="" xmlns:a16="http://schemas.microsoft.com/office/drawing/2014/main" id="{D3FB54E8-A985-4D71-8BCB-870B4427EFC1}"/>
              </a:ext>
            </a:extLst>
          </p:cNvPr>
          <p:cNvSpPr txBox="1">
            <a:spLocks/>
          </p:cNvSpPr>
          <p:nvPr/>
        </p:nvSpPr>
        <p:spPr>
          <a:xfrm>
            <a:off x="2453958" y="1826973"/>
            <a:ext cx="9082713" cy="37394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09588" indent="-395288" defTabSz="914400" fontAlgn="auto">
              <a:spcBef>
                <a:spcPts val="1800"/>
              </a:spcBef>
              <a:spcAft>
                <a:spcPts val="0"/>
              </a:spcAft>
              <a:buClr>
                <a:schemeClr val="accent4"/>
              </a:buClr>
              <a:buFont typeface="Wingdings" panose="05000000000000000000" pitchFamily="2" charset="2"/>
              <a:buChar char="§"/>
              <a:defRPr/>
            </a:pPr>
            <a:r>
              <a:rPr lang="en-US" altLang="en-US" sz="3200" kern="0" dirty="0"/>
              <a:t>Conscientious and resourceful</a:t>
            </a:r>
          </a:p>
          <a:p>
            <a:pPr marL="509588" indent="-395288" defTabSz="914400" fontAlgn="auto">
              <a:spcBef>
                <a:spcPts val="1800"/>
              </a:spcBef>
              <a:spcAft>
                <a:spcPts val="0"/>
              </a:spcAft>
              <a:buClr>
                <a:schemeClr val="accent4"/>
              </a:buClr>
              <a:buFont typeface="Wingdings" panose="05000000000000000000" pitchFamily="2" charset="2"/>
              <a:buChar char="§"/>
              <a:defRPr/>
            </a:pPr>
            <a:r>
              <a:rPr lang="en-US" sz="3200" dirty="0"/>
              <a:t>Value-creating vs. passive waiting</a:t>
            </a:r>
          </a:p>
          <a:p>
            <a:pPr marL="509588" indent="-395288" defTabSz="914400" fontAlgn="auto">
              <a:spcBef>
                <a:spcPts val="1800"/>
              </a:spcBef>
              <a:spcAft>
                <a:spcPts val="0"/>
              </a:spcAft>
              <a:buClr>
                <a:schemeClr val="accent4"/>
              </a:buClr>
              <a:buFont typeface="Wingdings" panose="05000000000000000000" pitchFamily="2" charset="2"/>
              <a:buChar char="§"/>
              <a:defRPr/>
            </a:pPr>
            <a:r>
              <a:rPr lang="en-US" altLang="en-US" sz="3200" kern="0" dirty="0"/>
              <a:t> </a:t>
            </a:r>
            <a:r>
              <a:rPr lang="en-IN" sz="3200" dirty="0"/>
              <a:t>Order making vs. order taking</a:t>
            </a:r>
          </a:p>
          <a:p>
            <a:pPr marL="509588" indent="-395288" defTabSz="914400" fontAlgn="auto">
              <a:spcBef>
                <a:spcPts val="1800"/>
              </a:spcBef>
              <a:spcAft>
                <a:spcPts val="0"/>
              </a:spcAft>
              <a:buClr>
                <a:schemeClr val="accent4"/>
              </a:buClr>
              <a:buFont typeface="Wingdings" panose="05000000000000000000" pitchFamily="2" charset="2"/>
              <a:buChar char="§"/>
              <a:defRPr/>
            </a:pPr>
            <a:r>
              <a:rPr lang="en-IN" sz="3200" dirty="0"/>
              <a:t>Pre-emptively taking control of the sales conversation and guiding it down a path </a:t>
            </a:r>
            <a:br>
              <a:rPr lang="en-IN" sz="3200" dirty="0"/>
            </a:br>
            <a:r>
              <a:rPr lang="en-IN" sz="3200" dirty="0"/>
              <a:t>of value, not price</a:t>
            </a:r>
          </a:p>
        </p:txBody>
      </p:sp>
      <p:sp>
        <p:nvSpPr>
          <p:cNvPr id="48" name="Rectangle 47">
            <a:extLst>
              <a:ext uri="{FF2B5EF4-FFF2-40B4-BE49-F238E27FC236}">
                <a16:creationId xmlns="" xmlns:a16="http://schemas.microsoft.com/office/drawing/2014/main" id="{83C01390-4468-4570-BCB3-C3972B77281D}"/>
              </a:ext>
            </a:extLst>
          </p:cNvPr>
          <p:cNvSpPr/>
          <p:nvPr/>
        </p:nvSpPr>
        <p:spPr>
          <a:xfrm>
            <a:off x="457200" y="1204976"/>
            <a:ext cx="1769872" cy="4983480"/>
          </a:xfrm>
          <a:prstGeom prst="rect">
            <a:avLst/>
          </a:prstGeom>
          <a:solidFill>
            <a:schemeClr val="accent4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3200" b="1" i="1" dirty="0">
              <a:latin typeface="Georgia" panose="02040502050405020303" pitchFamily="18" charset="0"/>
            </a:endParaRPr>
          </a:p>
        </p:txBody>
      </p:sp>
      <p:sp>
        <p:nvSpPr>
          <p:cNvPr id="49" name="Rectangle 48">
            <a:extLst>
              <a:ext uri="{FF2B5EF4-FFF2-40B4-BE49-F238E27FC236}">
                <a16:creationId xmlns="" xmlns:a16="http://schemas.microsoft.com/office/drawing/2014/main" id="{C72B4A2E-560C-4933-96A6-828E75C1C5B0}"/>
              </a:ext>
            </a:extLst>
          </p:cNvPr>
          <p:cNvSpPr>
            <a:spLocks/>
          </p:cNvSpPr>
          <p:nvPr/>
        </p:nvSpPr>
        <p:spPr bwMode="auto">
          <a:xfrm>
            <a:off x="11840569" y="1204975"/>
            <a:ext cx="46631" cy="498348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400" kern="0" dirty="0">
              <a:solidFill>
                <a:sysClr val="windowText" lastClr="000000"/>
              </a:solidFill>
              <a:latin typeface="Georgia" panose="02040502050405020303" pitchFamily="18" charset="0"/>
            </a:endParaRPr>
          </a:p>
        </p:txBody>
      </p:sp>
      <p:grpSp>
        <p:nvGrpSpPr>
          <p:cNvPr id="138240" name="Group 138239">
            <a:extLst>
              <a:ext uri="{FF2B5EF4-FFF2-40B4-BE49-F238E27FC236}">
                <a16:creationId xmlns="" xmlns:a16="http://schemas.microsoft.com/office/drawing/2014/main" id="{9965F68E-7E0C-49C2-ACE1-AE8992304A10}"/>
              </a:ext>
            </a:extLst>
          </p:cNvPr>
          <p:cNvGrpSpPr/>
          <p:nvPr/>
        </p:nvGrpSpPr>
        <p:grpSpPr>
          <a:xfrm>
            <a:off x="614634" y="2971800"/>
            <a:ext cx="1471152" cy="1449830"/>
            <a:chOff x="614634" y="2971800"/>
            <a:chExt cx="1471152" cy="1449830"/>
          </a:xfrm>
        </p:grpSpPr>
        <p:grpSp>
          <p:nvGrpSpPr>
            <p:cNvPr id="84" name="Group 39">
              <a:extLst>
                <a:ext uri="{FF2B5EF4-FFF2-40B4-BE49-F238E27FC236}">
                  <a16:creationId xmlns="" xmlns:a16="http://schemas.microsoft.com/office/drawing/2014/main" id="{D8B74BB9-394F-471C-B3DD-411258677C41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614634" y="2971800"/>
              <a:ext cx="1471152" cy="1449830"/>
              <a:chOff x="3633" y="1956"/>
              <a:chExt cx="414" cy="408"/>
            </a:xfrm>
          </p:grpSpPr>
          <p:sp>
            <p:nvSpPr>
              <p:cNvPr id="85" name="AutoShape 38">
                <a:extLst>
                  <a:ext uri="{FF2B5EF4-FFF2-40B4-BE49-F238E27FC236}">
                    <a16:creationId xmlns="" xmlns:a16="http://schemas.microsoft.com/office/drawing/2014/main" id="{EA10324F-5798-4D4D-9EA5-978108A46CDF}"/>
                  </a:ext>
                </a:extLst>
              </p:cNvPr>
              <p:cNvSpPr>
                <a:spLocks noChangeAspect="1" noChangeArrowheads="1" noTextEdit="1"/>
              </p:cNvSpPr>
              <p:nvPr/>
            </p:nvSpPr>
            <p:spPr bwMode="auto">
              <a:xfrm>
                <a:off x="3633" y="1956"/>
                <a:ext cx="414" cy="408"/>
              </a:xfrm>
              <a:prstGeom prst="arc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6" name="Freeform 40">
                <a:extLst>
                  <a:ext uri="{FF2B5EF4-FFF2-40B4-BE49-F238E27FC236}">
                    <a16:creationId xmlns="" xmlns:a16="http://schemas.microsoft.com/office/drawing/2014/main" id="{B6A253E1-9697-4AA1-99DB-AD1A6A450EB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41" y="1964"/>
                <a:ext cx="400" cy="391"/>
              </a:xfrm>
              <a:custGeom>
                <a:avLst/>
                <a:gdLst>
                  <a:gd name="T0" fmla="*/ 392 w 434"/>
                  <a:gd name="T1" fmla="*/ 253 h 425"/>
                  <a:gd name="T2" fmla="*/ 432 w 434"/>
                  <a:gd name="T3" fmla="*/ 237 h 425"/>
                  <a:gd name="T4" fmla="*/ 434 w 434"/>
                  <a:gd name="T5" fmla="*/ 213 h 425"/>
                  <a:gd name="T6" fmla="*/ 432 w 434"/>
                  <a:gd name="T7" fmla="*/ 189 h 425"/>
                  <a:gd name="T8" fmla="*/ 392 w 434"/>
                  <a:gd name="T9" fmla="*/ 172 h 425"/>
                  <a:gd name="T10" fmla="*/ 383 w 434"/>
                  <a:gd name="T11" fmla="*/ 142 h 425"/>
                  <a:gd name="T12" fmla="*/ 405 w 434"/>
                  <a:gd name="T13" fmla="*/ 106 h 425"/>
                  <a:gd name="T14" fmla="*/ 377 w 434"/>
                  <a:gd name="T15" fmla="*/ 67 h 425"/>
                  <a:gd name="T16" fmla="*/ 335 w 434"/>
                  <a:gd name="T17" fmla="*/ 77 h 425"/>
                  <a:gd name="T18" fmla="*/ 310 w 434"/>
                  <a:gd name="T19" fmla="*/ 58 h 425"/>
                  <a:gd name="T20" fmla="*/ 306 w 434"/>
                  <a:gd name="T21" fmla="*/ 15 h 425"/>
                  <a:gd name="T22" fmla="*/ 261 w 434"/>
                  <a:gd name="T23" fmla="*/ 0 h 425"/>
                  <a:gd name="T24" fmla="*/ 233 w 434"/>
                  <a:gd name="T25" fmla="*/ 33 h 425"/>
                  <a:gd name="T26" fmla="*/ 201 w 434"/>
                  <a:gd name="T27" fmla="*/ 33 h 425"/>
                  <a:gd name="T28" fmla="*/ 173 w 434"/>
                  <a:gd name="T29" fmla="*/ 0 h 425"/>
                  <a:gd name="T30" fmla="*/ 128 w 434"/>
                  <a:gd name="T31" fmla="*/ 15 h 425"/>
                  <a:gd name="T32" fmla="*/ 124 w 434"/>
                  <a:gd name="T33" fmla="*/ 58 h 425"/>
                  <a:gd name="T34" fmla="*/ 99 w 434"/>
                  <a:gd name="T35" fmla="*/ 77 h 425"/>
                  <a:gd name="T36" fmla="*/ 57 w 434"/>
                  <a:gd name="T37" fmla="*/ 67 h 425"/>
                  <a:gd name="T38" fmla="*/ 29 w 434"/>
                  <a:gd name="T39" fmla="*/ 106 h 425"/>
                  <a:gd name="T40" fmla="*/ 51 w 434"/>
                  <a:gd name="T41" fmla="*/ 142 h 425"/>
                  <a:gd name="T42" fmla="*/ 42 w 434"/>
                  <a:gd name="T43" fmla="*/ 172 h 425"/>
                  <a:gd name="T44" fmla="*/ 2 w 434"/>
                  <a:gd name="T45" fmla="*/ 189 h 425"/>
                  <a:gd name="T46" fmla="*/ 0 w 434"/>
                  <a:gd name="T47" fmla="*/ 213 h 425"/>
                  <a:gd name="T48" fmla="*/ 2 w 434"/>
                  <a:gd name="T49" fmla="*/ 237 h 425"/>
                  <a:gd name="T50" fmla="*/ 42 w 434"/>
                  <a:gd name="T51" fmla="*/ 253 h 425"/>
                  <a:gd name="T52" fmla="*/ 51 w 434"/>
                  <a:gd name="T53" fmla="*/ 283 h 425"/>
                  <a:gd name="T54" fmla="*/ 29 w 434"/>
                  <a:gd name="T55" fmla="*/ 320 h 425"/>
                  <a:gd name="T56" fmla="*/ 57 w 434"/>
                  <a:gd name="T57" fmla="*/ 359 h 425"/>
                  <a:gd name="T58" fmla="*/ 99 w 434"/>
                  <a:gd name="T59" fmla="*/ 349 h 425"/>
                  <a:gd name="T60" fmla="*/ 124 w 434"/>
                  <a:gd name="T61" fmla="*/ 367 h 425"/>
                  <a:gd name="T62" fmla="*/ 128 w 434"/>
                  <a:gd name="T63" fmla="*/ 410 h 425"/>
                  <a:gd name="T64" fmla="*/ 173 w 434"/>
                  <a:gd name="T65" fmla="*/ 425 h 425"/>
                  <a:gd name="T66" fmla="*/ 201 w 434"/>
                  <a:gd name="T67" fmla="*/ 392 h 425"/>
                  <a:gd name="T68" fmla="*/ 233 w 434"/>
                  <a:gd name="T69" fmla="*/ 392 h 425"/>
                  <a:gd name="T70" fmla="*/ 261 w 434"/>
                  <a:gd name="T71" fmla="*/ 425 h 425"/>
                  <a:gd name="T72" fmla="*/ 306 w 434"/>
                  <a:gd name="T73" fmla="*/ 410 h 425"/>
                  <a:gd name="T74" fmla="*/ 310 w 434"/>
                  <a:gd name="T75" fmla="*/ 367 h 425"/>
                  <a:gd name="T76" fmla="*/ 335 w 434"/>
                  <a:gd name="T77" fmla="*/ 349 h 425"/>
                  <a:gd name="T78" fmla="*/ 377 w 434"/>
                  <a:gd name="T79" fmla="*/ 359 h 425"/>
                  <a:gd name="T80" fmla="*/ 405 w 434"/>
                  <a:gd name="T81" fmla="*/ 320 h 425"/>
                  <a:gd name="T82" fmla="*/ 383 w 434"/>
                  <a:gd name="T83" fmla="*/ 283 h 425"/>
                  <a:gd name="T84" fmla="*/ 392 w 434"/>
                  <a:gd name="T85" fmla="*/ 253 h 4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434" h="425">
                    <a:moveTo>
                      <a:pt x="392" y="253"/>
                    </a:moveTo>
                    <a:cubicBezTo>
                      <a:pt x="432" y="237"/>
                      <a:pt x="432" y="237"/>
                      <a:pt x="432" y="237"/>
                    </a:cubicBezTo>
                    <a:cubicBezTo>
                      <a:pt x="433" y="229"/>
                      <a:pt x="434" y="221"/>
                      <a:pt x="434" y="213"/>
                    </a:cubicBezTo>
                    <a:cubicBezTo>
                      <a:pt x="434" y="205"/>
                      <a:pt x="433" y="197"/>
                      <a:pt x="432" y="189"/>
                    </a:cubicBezTo>
                    <a:cubicBezTo>
                      <a:pt x="392" y="172"/>
                      <a:pt x="392" y="172"/>
                      <a:pt x="392" y="172"/>
                    </a:cubicBezTo>
                    <a:cubicBezTo>
                      <a:pt x="383" y="142"/>
                      <a:pt x="383" y="142"/>
                      <a:pt x="383" y="142"/>
                    </a:cubicBezTo>
                    <a:cubicBezTo>
                      <a:pt x="405" y="106"/>
                      <a:pt x="405" y="106"/>
                      <a:pt x="405" y="106"/>
                    </a:cubicBezTo>
                    <a:cubicBezTo>
                      <a:pt x="397" y="92"/>
                      <a:pt x="388" y="78"/>
                      <a:pt x="377" y="67"/>
                    </a:cubicBezTo>
                    <a:cubicBezTo>
                      <a:pt x="335" y="77"/>
                      <a:pt x="335" y="77"/>
                      <a:pt x="335" y="77"/>
                    </a:cubicBezTo>
                    <a:cubicBezTo>
                      <a:pt x="310" y="58"/>
                      <a:pt x="310" y="58"/>
                      <a:pt x="310" y="58"/>
                    </a:cubicBezTo>
                    <a:cubicBezTo>
                      <a:pt x="306" y="15"/>
                      <a:pt x="306" y="15"/>
                      <a:pt x="306" y="15"/>
                    </a:cubicBezTo>
                    <a:cubicBezTo>
                      <a:pt x="292" y="9"/>
                      <a:pt x="277" y="4"/>
                      <a:pt x="261" y="0"/>
                    </a:cubicBezTo>
                    <a:cubicBezTo>
                      <a:pt x="233" y="33"/>
                      <a:pt x="233" y="33"/>
                      <a:pt x="233" y="33"/>
                    </a:cubicBezTo>
                    <a:cubicBezTo>
                      <a:pt x="201" y="33"/>
                      <a:pt x="201" y="33"/>
                      <a:pt x="201" y="33"/>
                    </a:cubicBezTo>
                    <a:cubicBezTo>
                      <a:pt x="173" y="0"/>
                      <a:pt x="173" y="0"/>
                      <a:pt x="173" y="0"/>
                    </a:cubicBezTo>
                    <a:cubicBezTo>
                      <a:pt x="157" y="4"/>
                      <a:pt x="142" y="9"/>
                      <a:pt x="128" y="15"/>
                    </a:cubicBezTo>
                    <a:cubicBezTo>
                      <a:pt x="124" y="58"/>
                      <a:pt x="124" y="58"/>
                      <a:pt x="124" y="58"/>
                    </a:cubicBezTo>
                    <a:cubicBezTo>
                      <a:pt x="99" y="77"/>
                      <a:pt x="99" y="77"/>
                      <a:pt x="99" y="77"/>
                    </a:cubicBezTo>
                    <a:cubicBezTo>
                      <a:pt x="57" y="67"/>
                      <a:pt x="57" y="67"/>
                      <a:pt x="57" y="67"/>
                    </a:cubicBezTo>
                    <a:cubicBezTo>
                      <a:pt x="46" y="78"/>
                      <a:pt x="37" y="92"/>
                      <a:pt x="29" y="106"/>
                    </a:cubicBezTo>
                    <a:cubicBezTo>
                      <a:pt x="51" y="142"/>
                      <a:pt x="51" y="142"/>
                      <a:pt x="51" y="142"/>
                    </a:cubicBezTo>
                    <a:cubicBezTo>
                      <a:pt x="42" y="172"/>
                      <a:pt x="42" y="172"/>
                      <a:pt x="42" y="172"/>
                    </a:cubicBezTo>
                    <a:cubicBezTo>
                      <a:pt x="2" y="189"/>
                      <a:pt x="2" y="189"/>
                      <a:pt x="2" y="189"/>
                    </a:cubicBezTo>
                    <a:cubicBezTo>
                      <a:pt x="1" y="197"/>
                      <a:pt x="0" y="205"/>
                      <a:pt x="0" y="213"/>
                    </a:cubicBezTo>
                    <a:cubicBezTo>
                      <a:pt x="0" y="221"/>
                      <a:pt x="1" y="229"/>
                      <a:pt x="2" y="237"/>
                    </a:cubicBezTo>
                    <a:cubicBezTo>
                      <a:pt x="42" y="253"/>
                      <a:pt x="42" y="253"/>
                      <a:pt x="42" y="253"/>
                    </a:cubicBezTo>
                    <a:cubicBezTo>
                      <a:pt x="51" y="283"/>
                      <a:pt x="51" y="283"/>
                      <a:pt x="51" y="283"/>
                    </a:cubicBezTo>
                    <a:cubicBezTo>
                      <a:pt x="29" y="320"/>
                      <a:pt x="29" y="320"/>
                      <a:pt x="29" y="320"/>
                    </a:cubicBezTo>
                    <a:cubicBezTo>
                      <a:pt x="37" y="334"/>
                      <a:pt x="46" y="347"/>
                      <a:pt x="57" y="359"/>
                    </a:cubicBezTo>
                    <a:cubicBezTo>
                      <a:pt x="99" y="349"/>
                      <a:pt x="99" y="349"/>
                      <a:pt x="99" y="349"/>
                    </a:cubicBezTo>
                    <a:cubicBezTo>
                      <a:pt x="124" y="367"/>
                      <a:pt x="124" y="367"/>
                      <a:pt x="124" y="367"/>
                    </a:cubicBezTo>
                    <a:cubicBezTo>
                      <a:pt x="128" y="410"/>
                      <a:pt x="128" y="410"/>
                      <a:pt x="128" y="410"/>
                    </a:cubicBezTo>
                    <a:cubicBezTo>
                      <a:pt x="142" y="417"/>
                      <a:pt x="157" y="422"/>
                      <a:pt x="173" y="425"/>
                    </a:cubicBezTo>
                    <a:cubicBezTo>
                      <a:pt x="201" y="392"/>
                      <a:pt x="201" y="392"/>
                      <a:pt x="201" y="392"/>
                    </a:cubicBezTo>
                    <a:cubicBezTo>
                      <a:pt x="233" y="392"/>
                      <a:pt x="233" y="392"/>
                      <a:pt x="233" y="392"/>
                    </a:cubicBezTo>
                    <a:cubicBezTo>
                      <a:pt x="261" y="425"/>
                      <a:pt x="261" y="425"/>
                      <a:pt x="261" y="425"/>
                    </a:cubicBezTo>
                    <a:cubicBezTo>
                      <a:pt x="277" y="422"/>
                      <a:pt x="292" y="417"/>
                      <a:pt x="306" y="410"/>
                    </a:cubicBezTo>
                    <a:cubicBezTo>
                      <a:pt x="310" y="367"/>
                      <a:pt x="310" y="367"/>
                      <a:pt x="310" y="367"/>
                    </a:cubicBezTo>
                    <a:cubicBezTo>
                      <a:pt x="335" y="349"/>
                      <a:pt x="335" y="349"/>
                      <a:pt x="335" y="349"/>
                    </a:cubicBezTo>
                    <a:cubicBezTo>
                      <a:pt x="377" y="359"/>
                      <a:pt x="377" y="359"/>
                      <a:pt x="377" y="359"/>
                    </a:cubicBezTo>
                    <a:cubicBezTo>
                      <a:pt x="388" y="347"/>
                      <a:pt x="397" y="334"/>
                      <a:pt x="405" y="320"/>
                    </a:cubicBezTo>
                    <a:cubicBezTo>
                      <a:pt x="383" y="283"/>
                      <a:pt x="383" y="283"/>
                      <a:pt x="383" y="283"/>
                    </a:cubicBezTo>
                    <a:lnTo>
                      <a:pt x="392" y="253"/>
                    </a:lnTo>
                    <a:close/>
                  </a:path>
                </a:pathLst>
              </a:custGeom>
              <a:noFill/>
              <a:ln w="63500" cap="flat">
                <a:solidFill>
                  <a:schemeClr val="bg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8" name="Freeform 48">
                <a:extLst>
                  <a:ext uri="{FF2B5EF4-FFF2-40B4-BE49-F238E27FC236}">
                    <a16:creationId xmlns="" xmlns:a16="http://schemas.microsoft.com/office/drawing/2014/main" id="{625C957D-AEAD-4AA6-B12C-D9353C36B7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41" y="2060"/>
                <a:ext cx="201" cy="200"/>
              </a:xfrm>
              <a:prstGeom prst="arc">
                <a:avLst>
                  <a:gd name="adj1" fmla="val 6549998"/>
                  <a:gd name="adj2" fmla="val 19204827"/>
                </a:avLst>
              </a:prstGeom>
              <a:noFill/>
              <a:ln w="63500" cap="flat">
                <a:solidFill>
                  <a:schemeClr val="bg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9" name="Freeform 50">
                <a:extLst>
                  <a:ext uri="{FF2B5EF4-FFF2-40B4-BE49-F238E27FC236}">
                    <a16:creationId xmlns="" xmlns:a16="http://schemas.microsoft.com/office/drawing/2014/main" id="{C1FD538D-C3BD-4053-9E67-7B59CB42FE5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94" y="2112"/>
                <a:ext cx="95" cy="95"/>
              </a:xfrm>
              <a:prstGeom prst="arc">
                <a:avLst>
                  <a:gd name="adj1" fmla="val 21145341"/>
                  <a:gd name="adj2" fmla="val 18891933"/>
                </a:avLst>
              </a:prstGeom>
              <a:noFill/>
              <a:ln w="63500" cap="flat">
                <a:solidFill>
                  <a:schemeClr val="bg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0" name="Freeform 48">
                <a:extLst>
                  <a:ext uri="{FF2B5EF4-FFF2-40B4-BE49-F238E27FC236}">
                    <a16:creationId xmlns="" xmlns:a16="http://schemas.microsoft.com/office/drawing/2014/main" id="{7CAFC3CF-699A-407C-BA90-933120AC313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41" y="2060"/>
                <a:ext cx="201" cy="200"/>
              </a:xfrm>
              <a:prstGeom prst="arc">
                <a:avLst>
                  <a:gd name="adj1" fmla="val 20256319"/>
                  <a:gd name="adj2" fmla="val 6534606"/>
                </a:avLst>
              </a:prstGeom>
              <a:noFill/>
              <a:ln w="63500" cap="flat">
                <a:solidFill>
                  <a:schemeClr val="bg1"/>
                </a:solidFill>
                <a:prstDash val="sys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31" name="Freeform: Shape 30">
              <a:extLst>
                <a:ext uri="{FF2B5EF4-FFF2-40B4-BE49-F238E27FC236}">
                  <a16:creationId xmlns="" xmlns:a16="http://schemas.microsoft.com/office/drawing/2014/main" id="{8CB8EC11-0B9D-4FE4-B061-6833BAD7B2F3}"/>
                </a:ext>
              </a:extLst>
            </p:cNvPr>
            <p:cNvSpPr/>
            <p:nvPr/>
          </p:nvSpPr>
          <p:spPr>
            <a:xfrm>
              <a:off x="1473200" y="3304540"/>
              <a:ext cx="185530" cy="177800"/>
            </a:xfrm>
            <a:custGeom>
              <a:avLst/>
              <a:gdLst>
                <a:gd name="connsiteX0" fmla="*/ 0 w 182880"/>
                <a:gd name="connsiteY0" fmla="*/ 175260 h 175260"/>
                <a:gd name="connsiteX1" fmla="*/ 182880 w 182880"/>
                <a:gd name="connsiteY1" fmla="*/ 175260 h 175260"/>
                <a:gd name="connsiteX2" fmla="*/ 182880 w 182880"/>
                <a:gd name="connsiteY2" fmla="*/ 0 h 1752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82880" h="175260">
                  <a:moveTo>
                    <a:pt x="0" y="175260"/>
                  </a:moveTo>
                  <a:lnTo>
                    <a:pt x="182880" y="175260"/>
                  </a:lnTo>
                  <a:lnTo>
                    <a:pt x="182880" y="0"/>
                  </a:lnTo>
                </a:path>
              </a:pathLst>
            </a:custGeom>
            <a:noFill/>
            <a:ln w="63500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184780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Object 5" hidden="1">
            <a:extLst>
              <a:ext uri="{FF2B5EF4-FFF2-40B4-BE49-F238E27FC236}">
                <a16:creationId xmlns="" xmlns:a16="http://schemas.microsoft.com/office/drawing/2014/main" id="{70D0E3C6-F339-40E9-9AC5-16FFD3E6D456}"/>
              </a:ext>
            </a:extLst>
          </p:cNvPr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768301648"/>
              </p:ext>
            </p:extLst>
          </p:nvPr>
        </p:nvGraphicFramePr>
        <p:xfrm>
          <a:off x="1525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09022" name="think-cell Slide" r:id="rId6" imgW="347" imgH="348" progId="TCLayout.ActiveDocument.1">
                  <p:embed/>
                </p:oleObj>
              </mc:Choice>
              <mc:Fallback>
                <p:oleObj name="think-cell Slide" r:id="rId6" imgW="347" imgH="348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525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Rectangle 1" hidden="1">
            <a:extLst>
              <a:ext uri="{FF2B5EF4-FFF2-40B4-BE49-F238E27FC236}">
                <a16:creationId xmlns="" xmlns:a16="http://schemas.microsoft.com/office/drawing/2014/main" id="{3686171B-3B80-4830-9877-87AB52B23C4B}"/>
              </a:ext>
            </a:extLst>
          </p:cNvPr>
          <p:cNvSpPr/>
          <p:nvPr>
            <p:custDataLst>
              <p:tags r:id="rId3"/>
            </p:custDataLst>
          </p:nvPr>
        </p:nvSpPr>
        <p:spPr>
          <a:xfrm>
            <a:off x="1524000" y="0"/>
            <a:ext cx="158750" cy="158750"/>
          </a:xfrm>
          <a:prstGeom prst="rect">
            <a:avLst/>
          </a:prstGeom>
          <a:solidFill>
            <a:srgbClr val="4B4E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algn="ctr">
              <a:lnSpc>
                <a:spcPct val="90000"/>
              </a:lnSpc>
            </a:pPr>
            <a:endParaRPr lang="en-US" sz="2400" dirty="0">
              <a:latin typeface="Georgia" panose="02040502050405020303" pitchFamily="18" charset="0"/>
              <a:ea typeface="+mj-ea"/>
              <a:cs typeface="+mj-cs"/>
              <a:sym typeface="Georgia" panose="02040502050405020303" pitchFamily="18" charset="0"/>
            </a:endParaRPr>
          </a:p>
        </p:txBody>
      </p:sp>
      <p:sp>
        <p:nvSpPr>
          <p:cNvPr id="136194" name="Title 1">
            <a:extLst>
              <a:ext uri="{FF2B5EF4-FFF2-40B4-BE49-F238E27FC236}">
                <a16:creationId xmlns="" xmlns:a16="http://schemas.microsoft.com/office/drawing/2014/main" id="{E094BFC5-16B4-4247-AD3A-46F4643FD6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dirty="0"/>
              <a:t>Embracing Value-added Selling	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08D41D1-7DF1-4ADD-BD6A-1DB65DA7EEBF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50" name="Rectangle 49">
            <a:extLst>
              <a:ext uri="{FF2B5EF4-FFF2-40B4-BE49-F238E27FC236}">
                <a16:creationId xmlns="" xmlns:a16="http://schemas.microsoft.com/office/drawing/2014/main" id="{36A2FE6A-D40D-41D2-88E7-236BD549E7B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87070" y="1204976"/>
            <a:ext cx="7000130" cy="4981511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5400000" algn="t" rotWithShape="0">
              <a:srgbClr val="000000">
                <a:alpha val="39999"/>
              </a:srgbClr>
            </a:outerShdw>
          </a:effectLst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Georgia" charset="0"/>
                <a:ea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eorgia" charset="0"/>
                <a:ea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eorgia" charset="0"/>
                <a:ea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eorgia" charset="0"/>
                <a:ea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eorgia" charset="0"/>
                <a:ea typeface="Arial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charset="0"/>
                <a:ea typeface="Arial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charset="0"/>
                <a:ea typeface="Arial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charset="0"/>
                <a:ea typeface="Arial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charset="0"/>
                <a:ea typeface="Arial" charset="0"/>
                <a:cs typeface="Arial" charset="0"/>
              </a:defRPr>
            </a:lvl9pPr>
          </a:lstStyle>
          <a:p>
            <a:pPr algn="ctr" eaLnBrk="1" hangingPunct="1">
              <a:defRPr/>
            </a:pPr>
            <a:endParaRPr lang="x-none" altLang="x-none" dirty="0">
              <a:solidFill>
                <a:srgbClr val="FFFFFF"/>
              </a:solidFill>
              <a:latin typeface="Georgia" panose="02040502050405020303" pitchFamily="18" charset="0"/>
            </a:endParaRPr>
          </a:p>
        </p:txBody>
      </p:sp>
      <p:sp>
        <p:nvSpPr>
          <p:cNvPr id="55" name="Rectangle 54">
            <a:extLst>
              <a:ext uri="{FF2B5EF4-FFF2-40B4-BE49-F238E27FC236}">
                <a16:creationId xmlns="" xmlns:a16="http://schemas.microsoft.com/office/drawing/2014/main" id="{36A2FE6A-D40D-41D2-88E7-236BD549E7B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1204976"/>
            <a:ext cx="4172658" cy="4981511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5400000" algn="t" rotWithShape="0">
              <a:srgbClr val="000000">
                <a:alpha val="39999"/>
              </a:srgbClr>
            </a:outerShdw>
          </a:effectLst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Georgia" charset="0"/>
                <a:ea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eorgia" charset="0"/>
                <a:ea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eorgia" charset="0"/>
                <a:ea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eorgia" charset="0"/>
                <a:ea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eorgia" charset="0"/>
                <a:ea typeface="Arial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charset="0"/>
                <a:ea typeface="Arial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charset="0"/>
                <a:ea typeface="Arial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charset="0"/>
                <a:ea typeface="Arial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charset="0"/>
                <a:ea typeface="Arial" charset="0"/>
                <a:cs typeface="Arial" charset="0"/>
              </a:defRPr>
            </a:lvl9pPr>
          </a:lstStyle>
          <a:p>
            <a:pPr algn="ctr" eaLnBrk="1" hangingPunct="1">
              <a:defRPr/>
            </a:pPr>
            <a:endParaRPr lang="x-none" altLang="x-none" dirty="0">
              <a:solidFill>
                <a:srgbClr val="FFFFFF"/>
              </a:solidFill>
              <a:latin typeface="Georgia" panose="02040502050405020303" pitchFamily="18" charset="0"/>
            </a:endParaRPr>
          </a:p>
        </p:txBody>
      </p:sp>
      <p:sp>
        <p:nvSpPr>
          <p:cNvPr id="56" name="Rectangle 55">
            <a:extLst>
              <a:ext uri="{FF2B5EF4-FFF2-40B4-BE49-F238E27FC236}">
                <a16:creationId xmlns="" xmlns:a16="http://schemas.microsoft.com/office/drawing/2014/main" id="{8C3651C8-8159-4340-8936-F7D0444D8CDE}"/>
              </a:ext>
            </a:extLst>
          </p:cNvPr>
          <p:cNvSpPr/>
          <p:nvPr/>
        </p:nvSpPr>
        <p:spPr bwMode="auto">
          <a:xfrm>
            <a:off x="5123982" y="2819871"/>
            <a:ext cx="6624324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rIns="91440" anchor="ctr">
            <a:spAutoFit/>
          </a:bodyPr>
          <a:lstStyle/>
          <a:p>
            <a:pPr defTabSz="914400" fontAlgn="auto">
              <a:spcBef>
                <a:spcPts val="0"/>
              </a:spcBef>
              <a:spcAft>
                <a:spcPts val="1200"/>
              </a:spcAft>
              <a:defRPr/>
            </a:pPr>
            <a:r>
              <a:rPr lang="en-US" sz="2600" dirty="0">
                <a:solidFill>
                  <a:schemeClr val="tx1"/>
                </a:solidFill>
                <a:latin typeface="Georgia" panose="02040502050405020303" pitchFamily="18" charset="0"/>
              </a:rPr>
              <a:t>When you embrace </a:t>
            </a:r>
            <a:r>
              <a:rPr lang="en-US" sz="2600" b="1" dirty="0">
                <a:solidFill>
                  <a:schemeClr val="tx1"/>
                </a:solidFill>
                <a:latin typeface="Georgia" panose="02040502050405020303" pitchFamily="18" charset="0"/>
              </a:rPr>
              <a:t>Value-added Selling </a:t>
            </a:r>
            <a:r>
              <a:rPr lang="en-US" sz="2600" dirty="0">
                <a:solidFill>
                  <a:schemeClr val="tx1"/>
                </a:solidFill>
                <a:latin typeface="Georgia" panose="02040502050405020303" pitchFamily="18" charset="0"/>
              </a:rPr>
              <a:t>and execute its strategies tactically, you can compete aggressively and profitably based on your total value</a:t>
            </a:r>
          </a:p>
        </p:txBody>
      </p:sp>
      <p:sp>
        <p:nvSpPr>
          <p:cNvPr id="57" name="Rectangle 56">
            <a:extLst>
              <a:ext uri="{FF2B5EF4-FFF2-40B4-BE49-F238E27FC236}">
                <a16:creationId xmlns="" xmlns:a16="http://schemas.microsoft.com/office/drawing/2014/main" id="{8C3651C8-8159-4340-8936-F7D0444D8CDE}"/>
              </a:ext>
            </a:extLst>
          </p:cNvPr>
          <p:cNvSpPr/>
          <p:nvPr/>
        </p:nvSpPr>
        <p:spPr bwMode="auto">
          <a:xfrm>
            <a:off x="594251" y="1337414"/>
            <a:ext cx="3898557" cy="471663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74320" rIns="274320" anchor="ctr"/>
          <a:lstStyle/>
          <a:p>
            <a:pPr marL="304800" indent="-304800" defTabSz="914400" fontAlgn="auto"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  <a:defRPr/>
            </a:pPr>
            <a:endParaRPr lang="en-US" altLang="en-US" kern="0" dirty="0">
              <a:solidFill>
                <a:schemeClr val="bg1"/>
              </a:solidFill>
              <a:latin typeface="Georgia" panose="02040502050405020303" pitchFamily="18" charset="0"/>
              <a:cs typeface="Arial" panose="020B0604020202020204" pitchFamily="34" charset="0"/>
            </a:endParaRPr>
          </a:p>
        </p:txBody>
      </p:sp>
      <p:grpSp>
        <p:nvGrpSpPr>
          <p:cNvPr id="10" name="Group 9">
            <a:extLst>
              <a:ext uri="{FF2B5EF4-FFF2-40B4-BE49-F238E27FC236}">
                <a16:creationId xmlns="" xmlns:a16="http://schemas.microsoft.com/office/drawing/2014/main" id="{2F4036D7-0E50-4A7F-A712-B5EE8B1651C5}"/>
              </a:ext>
            </a:extLst>
          </p:cNvPr>
          <p:cNvGrpSpPr/>
          <p:nvPr/>
        </p:nvGrpSpPr>
        <p:grpSpPr>
          <a:xfrm>
            <a:off x="929815" y="3589307"/>
            <a:ext cx="1982659" cy="1953097"/>
            <a:chOff x="929815" y="3589307"/>
            <a:chExt cx="1982659" cy="1953097"/>
          </a:xfrm>
        </p:grpSpPr>
        <p:sp>
          <p:nvSpPr>
            <p:cNvPr id="79" name="Freeform 31"/>
            <p:cNvSpPr>
              <a:spLocks/>
            </p:cNvSpPr>
            <p:nvPr/>
          </p:nvSpPr>
          <p:spPr bwMode="auto">
            <a:xfrm>
              <a:off x="1631432" y="4117491"/>
              <a:ext cx="579425" cy="246355"/>
            </a:xfrm>
            <a:custGeom>
              <a:avLst/>
              <a:gdLst>
                <a:gd name="T0" fmla="*/ 0 w 124"/>
                <a:gd name="T1" fmla="*/ 53 h 53"/>
                <a:gd name="T2" fmla="*/ 62 w 124"/>
                <a:gd name="T3" fmla="*/ 0 h 53"/>
                <a:gd name="T4" fmla="*/ 124 w 124"/>
                <a:gd name="T5" fmla="*/ 53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4" h="53">
                  <a:moveTo>
                    <a:pt x="0" y="53"/>
                  </a:moveTo>
                  <a:cubicBezTo>
                    <a:pt x="0" y="34"/>
                    <a:pt x="11" y="0"/>
                    <a:pt x="62" y="0"/>
                  </a:cubicBezTo>
                  <a:cubicBezTo>
                    <a:pt x="113" y="0"/>
                    <a:pt x="124" y="34"/>
                    <a:pt x="124" y="53"/>
                  </a:cubicBezTo>
                </a:path>
              </a:pathLst>
            </a:custGeom>
            <a:noFill/>
            <a:ln w="76200" cap="flat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" name="Freeform 32"/>
            <p:cNvSpPr>
              <a:spLocks/>
            </p:cNvSpPr>
            <p:nvPr/>
          </p:nvSpPr>
          <p:spPr bwMode="auto">
            <a:xfrm>
              <a:off x="1631432" y="4738304"/>
              <a:ext cx="579425" cy="242413"/>
            </a:xfrm>
            <a:custGeom>
              <a:avLst/>
              <a:gdLst>
                <a:gd name="T0" fmla="*/ 124 w 124"/>
                <a:gd name="T1" fmla="*/ 0 h 52"/>
                <a:gd name="T2" fmla="*/ 62 w 124"/>
                <a:gd name="T3" fmla="*/ 52 h 52"/>
                <a:gd name="T4" fmla="*/ 0 w 124"/>
                <a:gd name="T5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4" h="52">
                  <a:moveTo>
                    <a:pt x="124" y="0"/>
                  </a:moveTo>
                  <a:cubicBezTo>
                    <a:pt x="124" y="19"/>
                    <a:pt x="113" y="52"/>
                    <a:pt x="62" y="52"/>
                  </a:cubicBezTo>
                  <a:cubicBezTo>
                    <a:pt x="11" y="52"/>
                    <a:pt x="0" y="19"/>
                    <a:pt x="0" y="0"/>
                  </a:cubicBezTo>
                </a:path>
              </a:pathLst>
            </a:custGeom>
            <a:noFill/>
            <a:ln w="76200" cap="flat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" name="Freeform 33"/>
            <p:cNvSpPr>
              <a:spLocks/>
            </p:cNvSpPr>
            <p:nvPr/>
          </p:nvSpPr>
          <p:spPr bwMode="auto">
            <a:xfrm>
              <a:off x="1631432" y="4363846"/>
              <a:ext cx="579425" cy="374458"/>
            </a:xfrm>
            <a:custGeom>
              <a:avLst/>
              <a:gdLst>
                <a:gd name="T0" fmla="*/ 0 w 124"/>
                <a:gd name="T1" fmla="*/ 0 h 80"/>
                <a:gd name="T2" fmla="*/ 124 w 124"/>
                <a:gd name="T3" fmla="*/ 8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24" h="80">
                  <a:moveTo>
                    <a:pt x="0" y="0"/>
                  </a:moveTo>
                  <a:cubicBezTo>
                    <a:pt x="0" y="70"/>
                    <a:pt x="124" y="15"/>
                    <a:pt x="124" y="80"/>
                  </a:cubicBezTo>
                </a:path>
              </a:pathLst>
            </a:custGeom>
            <a:noFill/>
            <a:ln w="76200" cap="flat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" name="Line 34"/>
            <p:cNvSpPr>
              <a:spLocks noChangeShapeType="1"/>
            </p:cNvSpPr>
            <p:nvPr/>
          </p:nvSpPr>
          <p:spPr bwMode="auto">
            <a:xfrm>
              <a:off x="1921144" y="3910554"/>
              <a:ext cx="0" cy="1277100"/>
            </a:xfrm>
            <a:prstGeom prst="line">
              <a:avLst/>
            </a:prstGeom>
            <a:noFill/>
            <a:ln w="76200" cap="flat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3" name="Freeform 35"/>
            <p:cNvSpPr>
              <a:spLocks/>
            </p:cNvSpPr>
            <p:nvPr/>
          </p:nvSpPr>
          <p:spPr bwMode="auto">
            <a:xfrm>
              <a:off x="929815" y="3589307"/>
              <a:ext cx="1982659" cy="1953097"/>
            </a:xfrm>
            <a:custGeom>
              <a:avLst/>
              <a:gdLst>
                <a:gd name="T0" fmla="*/ 379 w 424"/>
                <a:gd name="T1" fmla="*/ 124 h 418"/>
                <a:gd name="T2" fmla="*/ 294 w 424"/>
                <a:gd name="T3" fmla="*/ 372 h 418"/>
                <a:gd name="T4" fmla="*/ 46 w 424"/>
                <a:gd name="T5" fmla="*/ 288 h 418"/>
                <a:gd name="T6" fmla="*/ 130 w 424"/>
                <a:gd name="T7" fmla="*/ 39 h 418"/>
                <a:gd name="T8" fmla="*/ 359 w 424"/>
                <a:gd name="T9" fmla="*/ 92 h 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4" h="418">
                  <a:moveTo>
                    <a:pt x="379" y="124"/>
                  </a:moveTo>
                  <a:cubicBezTo>
                    <a:pt x="424" y="216"/>
                    <a:pt x="386" y="327"/>
                    <a:pt x="294" y="372"/>
                  </a:cubicBezTo>
                  <a:cubicBezTo>
                    <a:pt x="202" y="418"/>
                    <a:pt x="91" y="380"/>
                    <a:pt x="46" y="288"/>
                  </a:cubicBezTo>
                  <a:cubicBezTo>
                    <a:pt x="0" y="196"/>
                    <a:pt x="38" y="84"/>
                    <a:pt x="130" y="39"/>
                  </a:cubicBezTo>
                  <a:cubicBezTo>
                    <a:pt x="211" y="0"/>
                    <a:pt x="306" y="24"/>
                    <a:pt x="359" y="92"/>
                  </a:cubicBezTo>
                </a:path>
              </a:pathLst>
            </a:custGeom>
            <a:noFill/>
            <a:ln w="76200" cap="flat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="" xmlns:a16="http://schemas.microsoft.com/office/drawing/2014/main" id="{4CA618F5-C934-48F7-8548-2497079FCDDC}"/>
              </a:ext>
            </a:extLst>
          </p:cNvPr>
          <p:cNvGrpSpPr/>
          <p:nvPr/>
        </p:nvGrpSpPr>
        <p:grpSpPr>
          <a:xfrm>
            <a:off x="2837582" y="2686666"/>
            <a:ext cx="1249509" cy="1253450"/>
            <a:chOff x="2837582" y="2686666"/>
            <a:chExt cx="1249509" cy="1253450"/>
          </a:xfrm>
        </p:grpSpPr>
        <p:sp>
          <p:nvSpPr>
            <p:cNvPr id="84" name="Oval 36"/>
            <p:cNvSpPr>
              <a:spLocks noChangeArrowheads="1"/>
            </p:cNvSpPr>
            <p:nvPr/>
          </p:nvSpPr>
          <p:spPr bwMode="auto">
            <a:xfrm>
              <a:off x="2837582" y="2686666"/>
              <a:ext cx="1249509" cy="1253450"/>
            </a:xfrm>
            <a:prstGeom prst="ellipse">
              <a:avLst/>
            </a:prstGeom>
            <a:noFill/>
            <a:ln w="76200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5" name="Line 37"/>
            <p:cNvSpPr>
              <a:spLocks noChangeShapeType="1"/>
            </p:cNvSpPr>
            <p:nvPr/>
          </p:nvSpPr>
          <p:spPr bwMode="auto">
            <a:xfrm>
              <a:off x="3464307" y="2972437"/>
              <a:ext cx="0" cy="668113"/>
            </a:xfrm>
            <a:prstGeom prst="line">
              <a:avLst/>
            </a:prstGeom>
            <a:noFill/>
            <a:ln w="76200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" name="Line 38"/>
            <p:cNvSpPr>
              <a:spLocks noChangeShapeType="1"/>
            </p:cNvSpPr>
            <p:nvPr/>
          </p:nvSpPr>
          <p:spPr bwMode="auto">
            <a:xfrm flipH="1">
              <a:off x="3127294" y="3303537"/>
              <a:ext cx="670084" cy="0"/>
            </a:xfrm>
            <a:prstGeom prst="line">
              <a:avLst/>
            </a:prstGeom>
            <a:noFill/>
            <a:ln w="76200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="" xmlns:a16="http://schemas.microsoft.com/office/drawing/2014/main" id="{6EFF5937-D7F3-4F5D-A414-EADCB50A3608}"/>
              </a:ext>
            </a:extLst>
          </p:cNvPr>
          <p:cNvGrpSpPr/>
          <p:nvPr/>
        </p:nvGrpSpPr>
        <p:grpSpPr>
          <a:xfrm>
            <a:off x="3109557" y="4271216"/>
            <a:ext cx="786363" cy="784392"/>
            <a:chOff x="3109557" y="4271216"/>
            <a:chExt cx="786363" cy="784392"/>
          </a:xfrm>
        </p:grpSpPr>
        <p:sp>
          <p:nvSpPr>
            <p:cNvPr id="87" name="Freeform 39"/>
            <p:cNvSpPr>
              <a:spLocks/>
            </p:cNvSpPr>
            <p:nvPr/>
          </p:nvSpPr>
          <p:spPr bwMode="auto">
            <a:xfrm>
              <a:off x="3109557" y="4271216"/>
              <a:ext cx="392197" cy="392196"/>
            </a:xfrm>
            <a:custGeom>
              <a:avLst/>
              <a:gdLst>
                <a:gd name="T0" fmla="*/ 84 w 84"/>
                <a:gd name="T1" fmla="*/ 0 h 84"/>
                <a:gd name="T2" fmla="*/ 0 w 84"/>
                <a:gd name="T3" fmla="*/ 8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84" h="84">
                  <a:moveTo>
                    <a:pt x="84" y="0"/>
                  </a:moveTo>
                  <a:cubicBezTo>
                    <a:pt x="84" y="46"/>
                    <a:pt x="46" y="84"/>
                    <a:pt x="0" y="84"/>
                  </a:cubicBezTo>
                </a:path>
              </a:pathLst>
            </a:custGeom>
            <a:noFill/>
            <a:ln w="76200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" name="Freeform 40"/>
            <p:cNvSpPr>
              <a:spLocks/>
            </p:cNvSpPr>
            <p:nvPr/>
          </p:nvSpPr>
          <p:spPr bwMode="auto">
            <a:xfrm>
              <a:off x="3501753" y="4271216"/>
              <a:ext cx="394167" cy="392196"/>
            </a:xfrm>
            <a:custGeom>
              <a:avLst/>
              <a:gdLst>
                <a:gd name="T0" fmla="*/ 84 w 84"/>
                <a:gd name="T1" fmla="*/ 84 h 84"/>
                <a:gd name="T2" fmla="*/ 0 w 84"/>
                <a:gd name="T3" fmla="*/ 0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84" h="84">
                  <a:moveTo>
                    <a:pt x="84" y="84"/>
                  </a:moveTo>
                  <a:cubicBezTo>
                    <a:pt x="37" y="84"/>
                    <a:pt x="0" y="46"/>
                    <a:pt x="0" y="0"/>
                  </a:cubicBezTo>
                </a:path>
              </a:pathLst>
            </a:custGeom>
            <a:noFill/>
            <a:ln w="76200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" name="Freeform 41"/>
            <p:cNvSpPr>
              <a:spLocks/>
            </p:cNvSpPr>
            <p:nvPr/>
          </p:nvSpPr>
          <p:spPr bwMode="auto">
            <a:xfrm>
              <a:off x="3501753" y="4663412"/>
              <a:ext cx="394167" cy="392196"/>
            </a:xfrm>
            <a:custGeom>
              <a:avLst/>
              <a:gdLst>
                <a:gd name="T0" fmla="*/ 0 w 84"/>
                <a:gd name="T1" fmla="*/ 84 h 84"/>
                <a:gd name="T2" fmla="*/ 84 w 84"/>
                <a:gd name="T3" fmla="*/ 0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84" h="84">
                  <a:moveTo>
                    <a:pt x="0" y="84"/>
                  </a:moveTo>
                  <a:cubicBezTo>
                    <a:pt x="0" y="38"/>
                    <a:pt x="37" y="0"/>
                    <a:pt x="84" y="0"/>
                  </a:cubicBezTo>
                </a:path>
              </a:pathLst>
            </a:custGeom>
            <a:noFill/>
            <a:ln w="76200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" name="Freeform 42"/>
            <p:cNvSpPr>
              <a:spLocks/>
            </p:cNvSpPr>
            <p:nvPr/>
          </p:nvSpPr>
          <p:spPr bwMode="auto">
            <a:xfrm>
              <a:off x="3109557" y="4663412"/>
              <a:ext cx="392197" cy="392196"/>
            </a:xfrm>
            <a:custGeom>
              <a:avLst/>
              <a:gdLst>
                <a:gd name="T0" fmla="*/ 0 w 84"/>
                <a:gd name="T1" fmla="*/ 0 h 84"/>
                <a:gd name="T2" fmla="*/ 84 w 84"/>
                <a:gd name="T3" fmla="*/ 8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84" h="84">
                  <a:moveTo>
                    <a:pt x="0" y="0"/>
                  </a:moveTo>
                  <a:cubicBezTo>
                    <a:pt x="46" y="0"/>
                    <a:pt x="84" y="38"/>
                    <a:pt x="84" y="84"/>
                  </a:cubicBezTo>
                </a:path>
              </a:pathLst>
            </a:custGeom>
            <a:noFill/>
            <a:ln w="76200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" name="Group 3">
            <a:extLst>
              <a:ext uri="{FF2B5EF4-FFF2-40B4-BE49-F238E27FC236}">
                <a16:creationId xmlns="" xmlns:a16="http://schemas.microsoft.com/office/drawing/2014/main" id="{2889FA97-682F-4609-9BF1-87C65EEEB646}"/>
              </a:ext>
            </a:extLst>
          </p:cNvPr>
          <p:cNvGrpSpPr/>
          <p:nvPr/>
        </p:nvGrpSpPr>
        <p:grpSpPr>
          <a:xfrm>
            <a:off x="2210857" y="1990962"/>
            <a:ext cx="786364" cy="784391"/>
            <a:chOff x="2210857" y="1990962"/>
            <a:chExt cx="786364" cy="784391"/>
          </a:xfrm>
        </p:grpSpPr>
        <p:sp>
          <p:nvSpPr>
            <p:cNvPr id="91" name="Freeform 43"/>
            <p:cNvSpPr>
              <a:spLocks/>
            </p:cNvSpPr>
            <p:nvPr/>
          </p:nvSpPr>
          <p:spPr bwMode="auto">
            <a:xfrm>
              <a:off x="2210857" y="1990962"/>
              <a:ext cx="394167" cy="392196"/>
            </a:xfrm>
            <a:custGeom>
              <a:avLst/>
              <a:gdLst>
                <a:gd name="T0" fmla="*/ 84 w 84"/>
                <a:gd name="T1" fmla="*/ 0 h 84"/>
                <a:gd name="T2" fmla="*/ 0 w 84"/>
                <a:gd name="T3" fmla="*/ 8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84" h="84">
                  <a:moveTo>
                    <a:pt x="84" y="0"/>
                  </a:moveTo>
                  <a:cubicBezTo>
                    <a:pt x="84" y="46"/>
                    <a:pt x="46" y="84"/>
                    <a:pt x="0" y="84"/>
                  </a:cubicBezTo>
                </a:path>
              </a:pathLst>
            </a:custGeom>
            <a:noFill/>
            <a:ln w="76200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" name="Freeform 44"/>
            <p:cNvSpPr>
              <a:spLocks/>
            </p:cNvSpPr>
            <p:nvPr/>
          </p:nvSpPr>
          <p:spPr bwMode="auto">
            <a:xfrm>
              <a:off x="2605024" y="1990962"/>
              <a:ext cx="392197" cy="392196"/>
            </a:xfrm>
            <a:custGeom>
              <a:avLst/>
              <a:gdLst>
                <a:gd name="T0" fmla="*/ 84 w 84"/>
                <a:gd name="T1" fmla="*/ 84 h 84"/>
                <a:gd name="T2" fmla="*/ 0 w 84"/>
                <a:gd name="T3" fmla="*/ 0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84" h="84">
                  <a:moveTo>
                    <a:pt x="84" y="84"/>
                  </a:moveTo>
                  <a:cubicBezTo>
                    <a:pt x="38" y="84"/>
                    <a:pt x="0" y="46"/>
                    <a:pt x="0" y="0"/>
                  </a:cubicBezTo>
                </a:path>
              </a:pathLst>
            </a:custGeom>
            <a:noFill/>
            <a:ln w="76200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" name="Freeform 45"/>
            <p:cNvSpPr>
              <a:spLocks/>
            </p:cNvSpPr>
            <p:nvPr/>
          </p:nvSpPr>
          <p:spPr bwMode="auto">
            <a:xfrm>
              <a:off x="2605024" y="2383157"/>
              <a:ext cx="392197" cy="392196"/>
            </a:xfrm>
            <a:custGeom>
              <a:avLst/>
              <a:gdLst>
                <a:gd name="T0" fmla="*/ 0 w 84"/>
                <a:gd name="T1" fmla="*/ 84 h 84"/>
                <a:gd name="T2" fmla="*/ 84 w 84"/>
                <a:gd name="T3" fmla="*/ 0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84" h="84">
                  <a:moveTo>
                    <a:pt x="0" y="84"/>
                  </a:moveTo>
                  <a:cubicBezTo>
                    <a:pt x="0" y="37"/>
                    <a:pt x="38" y="0"/>
                    <a:pt x="84" y="0"/>
                  </a:cubicBezTo>
                </a:path>
              </a:pathLst>
            </a:custGeom>
            <a:noFill/>
            <a:ln w="76200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4" name="Freeform 46"/>
            <p:cNvSpPr>
              <a:spLocks/>
            </p:cNvSpPr>
            <p:nvPr/>
          </p:nvSpPr>
          <p:spPr bwMode="auto">
            <a:xfrm>
              <a:off x="2210857" y="2383157"/>
              <a:ext cx="394167" cy="392196"/>
            </a:xfrm>
            <a:custGeom>
              <a:avLst/>
              <a:gdLst>
                <a:gd name="T0" fmla="*/ 0 w 84"/>
                <a:gd name="T1" fmla="*/ 0 h 84"/>
                <a:gd name="T2" fmla="*/ 84 w 84"/>
                <a:gd name="T3" fmla="*/ 8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84" h="84">
                  <a:moveTo>
                    <a:pt x="0" y="0"/>
                  </a:moveTo>
                  <a:cubicBezTo>
                    <a:pt x="46" y="0"/>
                    <a:pt x="84" y="37"/>
                    <a:pt x="84" y="84"/>
                  </a:cubicBezTo>
                </a:path>
              </a:pathLst>
            </a:custGeom>
            <a:noFill/>
            <a:ln w="76200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="" xmlns:a16="http://schemas.microsoft.com/office/drawing/2014/main" id="{AF0B4FAC-B284-4493-B2BD-810401A006D6}"/>
              </a:ext>
            </a:extLst>
          </p:cNvPr>
          <p:cNvGrpSpPr/>
          <p:nvPr/>
        </p:nvGrpSpPr>
        <p:grpSpPr>
          <a:xfrm>
            <a:off x="1327923" y="2578270"/>
            <a:ext cx="786363" cy="786363"/>
            <a:chOff x="1327923" y="2578270"/>
            <a:chExt cx="786363" cy="786363"/>
          </a:xfrm>
        </p:grpSpPr>
        <p:sp>
          <p:nvSpPr>
            <p:cNvPr id="95" name="Freeform 47"/>
            <p:cNvSpPr>
              <a:spLocks/>
            </p:cNvSpPr>
            <p:nvPr/>
          </p:nvSpPr>
          <p:spPr bwMode="auto">
            <a:xfrm>
              <a:off x="1327923" y="2578270"/>
              <a:ext cx="392197" cy="394167"/>
            </a:xfrm>
            <a:custGeom>
              <a:avLst/>
              <a:gdLst>
                <a:gd name="T0" fmla="*/ 84 w 84"/>
                <a:gd name="T1" fmla="*/ 0 h 84"/>
                <a:gd name="T2" fmla="*/ 0 w 84"/>
                <a:gd name="T3" fmla="*/ 8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84" h="84">
                  <a:moveTo>
                    <a:pt x="84" y="0"/>
                  </a:moveTo>
                  <a:cubicBezTo>
                    <a:pt x="84" y="46"/>
                    <a:pt x="47" y="84"/>
                    <a:pt x="0" y="84"/>
                  </a:cubicBezTo>
                </a:path>
              </a:pathLst>
            </a:custGeom>
            <a:noFill/>
            <a:ln w="76200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6" name="Freeform 48"/>
            <p:cNvSpPr>
              <a:spLocks/>
            </p:cNvSpPr>
            <p:nvPr/>
          </p:nvSpPr>
          <p:spPr bwMode="auto">
            <a:xfrm>
              <a:off x="1720119" y="2578270"/>
              <a:ext cx="394167" cy="394167"/>
            </a:xfrm>
            <a:custGeom>
              <a:avLst/>
              <a:gdLst>
                <a:gd name="T0" fmla="*/ 84 w 84"/>
                <a:gd name="T1" fmla="*/ 84 h 84"/>
                <a:gd name="T2" fmla="*/ 0 w 84"/>
                <a:gd name="T3" fmla="*/ 0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84" h="84">
                  <a:moveTo>
                    <a:pt x="84" y="84"/>
                  </a:moveTo>
                  <a:cubicBezTo>
                    <a:pt x="38" y="84"/>
                    <a:pt x="0" y="46"/>
                    <a:pt x="0" y="0"/>
                  </a:cubicBezTo>
                </a:path>
              </a:pathLst>
            </a:custGeom>
            <a:noFill/>
            <a:ln w="76200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7" name="Freeform 49"/>
            <p:cNvSpPr>
              <a:spLocks/>
            </p:cNvSpPr>
            <p:nvPr/>
          </p:nvSpPr>
          <p:spPr bwMode="auto">
            <a:xfrm>
              <a:off x="1720119" y="2972437"/>
              <a:ext cx="394167" cy="392196"/>
            </a:xfrm>
            <a:custGeom>
              <a:avLst/>
              <a:gdLst>
                <a:gd name="T0" fmla="*/ 0 w 84"/>
                <a:gd name="T1" fmla="*/ 84 h 84"/>
                <a:gd name="T2" fmla="*/ 84 w 84"/>
                <a:gd name="T3" fmla="*/ 0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84" h="84">
                  <a:moveTo>
                    <a:pt x="0" y="84"/>
                  </a:moveTo>
                  <a:cubicBezTo>
                    <a:pt x="0" y="37"/>
                    <a:pt x="38" y="0"/>
                    <a:pt x="84" y="0"/>
                  </a:cubicBezTo>
                </a:path>
              </a:pathLst>
            </a:custGeom>
            <a:noFill/>
            <a:ln w="76200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8" name="Freeform 50"/>
            <p:cNvSpPr>
              <a:spLocks/>
            </p:cNvSpPr>
            <p:nvPr/>
          </p:nvSpPr>
          <p:spPr bwMode="auto">
            <a:xfrm>
              <a:off x="1327923" y="2972437"/>
              <a:ext cx="392197" cy="392196"/>
            </a:xfrm>
            <a:custGeom>
              <a:avLst/>
              <a:gdLst>
                <a:gd name="T0" fmla="*/ 0 w 84"/>
                <a:gd name="T1" fmla="*/ 0 h 84"/>
                <a:gd name="T2" fmla="*/ 84 w 84"/>
                <a:gd name="T3" fmla="*/ 8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84" h="84">
                  <a:moveTo>
                    <a:pt x="0" y="0"/>
                  </a:moveTo>
                  <a:cubicBezTo>
                    <a:pt x="47" y="0"/>
                    <a:pt x="84" y="37"/>
                    <a:pt x="84" y="84"/>
                  </a:cubicBezTo>
                </a:path>
              </a:pathLst>
            </a:custGeom>
            <a:noFill/>
            <a:ln w="76200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0976435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ct 7" hidden="1">
            <a:extLst>
              <a:ext uri="{FF2B5EF4-FFF2-40B4-BE49-F238E27FC236}">
                <a16:creationId xmlns="" xmlns:a16="http://schemas.microsoft.com/office/drawing/2014/main" id="{23B766D4-0261-4512-B296-87617720E461}"/>
              </a:ext>
            </a:extLst>
          </p:cNvPr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771757202"/>
              </p:ext>
            </p:extLst>
          </p:nvPr>
        </p:nvGraphicFramePr>
        <p:xfrm>
          <a:off x="1525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0311" name="think-cell Slide" r:id="rId6" imgW="347" imgH="348" progId="TCLayout.ActiveDocument.1">
                  <p:embed/>
                </p:oleObj>
              </mc:Choice>
              <mc:Fallback>
                <p:oleObj name="think-cell Slide" r:id="rId6" imgW="347" imgH="348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525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ctangle 5" hidden="1">
            <a:extLst>
              <a:ext uri="{FF2B5EF4-FFF2-40B4-BE49-F238E27FC236}">
                <a16:creationId xmlns="" xmlns:a16="http://schemas.microsoft.com/office/drawing/2014/main" id="{CEB85E11-5BB6-48CF-89C4-6E4AED8CAB8E}"/>
              </a:ext>
            </a:extLst>
          </p:cNvPr>
          <p:cNvSpPr/>
          <p:nvPr>
            <p:custDataLst>
              <p:tags r:id="rId3"/>
            </p:custDataLst>
          </p:nvPr>
        </p:nvSpPr>
        <p:spPr>
          <a:xfrm>
            <a:off x="1524000" y="0"/>
            <a:ext cx="158750" cy="158750"/>
          </a:xfrm>
          <a:prstGeom prst="rect">
            <a:avLst/>
          </a:prstGeom>
          <a:solidFill>
            <a:srgbClr val="4B4E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algn="ctr">
              <a:lnSpc>
                <a:spcPct val="90000"/>
              </a:lnSpc>
            </a:pPr>
            <a:endParaRPr lang="en-US" sz="2400" dirty="0">
              <a:latin typeface="Georgia" panose="02040502050405020303" pitchFamily="18" charset="0"/>
              <a:ea typeface="+mj-ea"/>
              <a:cs typeface="+mj-cs"/>
              <a:sym typeface="Georgia" panose="02040502050405020303" pitchFamily="18" charset="0"/>
            </a:endParaRPr>
          </a:p>
        </p:txBody>
      </p:sp>
      <p:sp>
        <p:nvSpPr>
          <p:cNvPr id="147458" name="Title 1">
            <a:extLst>
              <a:ext uri="{FF2B5EF4-FFF2-40B4-BE49-F238E27FC236}">
                <a16:creationId xmlns="" xmlns:a16="http://schemas.microsoft.com/office/drawing/2014/main" id="{D0C65F68-AC3E-421C-B658-5FCC2B7B1D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Strategies We’ll Cover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08D41D1-7DF1-4ADD-BD6A-1DB65DA7EEBF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24" name="Rectangle 23">
            <a:extLst>
              <a:ext uri="{FF2B5EF4-FFF2-40B4-BE49-F238E27FC236}">
                <a16:creationId xmlns="" xmlns:a16="http://schemas.microsoft.com/office/drawing/2014/main" id="{66ADFB9F-CF44-408E-B137-905F4C32557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1212224"/>
            <a:ext cx="11430000" cy="867196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5400000" algn="t" rotWithShape="0">
              <a:srgbClr val="000000">
                <a:alpha val="39999"/>
              </a:srgbClr>
            </a:outerShdw>
          </a:effectLst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Georgia" charset="0"/>
                <a:ea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eorgia" charset="0"/>
                <a:ea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eorgia" charset="0"/>
                <a:ea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eorgia" charset="0"/>
                <a:ea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eorgia" charset="0"/>
                <a:ea typeface="Arial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charset="0"/>
                <a:ea typeface="Arial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charset="0"/>
                <a:ea typeface="Arial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charset="0"/>
                <a:ea typeface="Arial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charset="0"/>
                <a:ea typeface="Arial" charset="0"/>
                <a:cs typeface="Arial" charset="0"/>
              </a:defRPr>
            </a:lvl9pPr>
          </a:lstStyle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endParaRPr lang="x-none" altLang="x-none" kern="0">
              <a:solidFill>
                <a:srgbClr val="FFFFFF"/>
              </a:solidFill>
              <a:latin typeface="Georgia" panose="02040502050405020303" pitchFamily="18" charset="0"/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="" xmlns:a16="http://schemas.microsoft.com/office/drawing/2014/main" id="{2C0F946E-CBE5-4C3E-834F-C5D8363D565C}"/>
              </a:ext>
            </a:extLst>
          </p:cNvPr>
          <p:cNvSpPr>
            <a:spLocks/>
          </p:cNvSpPr>
          <p:nvPr/>
        </p:nvSpPr>
        <p:spPr bwMode="auto">
          <a:xfrm>
            <a:off x="11840569" y="1204976"/>
            <a:ext cx="46631" cy="88187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400" kern="0" dirty="0">
              <a:solidFill>
                <a:sysClr val="windowText" lastClr="000000"/>
              </a:solidFill>
              <a:latin typeface="Georgia" panose="02040502050405020303" pitchFamily="18" charset="0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="" xmlns:a16="http://schemas.microsoft.com/office/drawing/2014/main" id="{2EE404A8-A784-412E-81AB-AACD22E11233}"/>
              </a:ext>
            </a:extLst>
          </p:cNvPr>
          <p:cNvSpPr/>
          <p:nvPr/>
        </p:nvSpPr>
        <p:spPr>
          <a:xfrm>
            <a:off x="457201" y="1212224"/>
            <a:ext cx="704078" cy="868680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3200" b="1" dirty="0">
                <a:latin typeface="Georgia" panose="02040502050405020303" pitchFamily="18" charset="0"/>
              </a:rPr>
              <a:t>1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="" xmlns:a16="http://schemas.microsoft.com/office/drawing/2014/main" id="{06FD5AA8-FFF0-40BA-922E-4EE9EDFEA7FD}"/>
              </a:ext>
            </a:extLst>
          </p:cNvPr>
          <p:cNvSpPr/>
          <p:nvPr/>
        </p:nvSpPr>
        <p:spPr>
          <a:xfrm>
            <a:off x="1311901" y="1214167"/>
            <a:ext cx="9424339" cy="86330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200" dirty="0">
                <a:solidFill>
                  <a:schemeClr val="tx1"/>
                </a:solidFill>
                <a:latin typeface="Georgia" panose="02040502050405020303" pitchFamily="18" charset="0"/>
              </a:rPr>
              <a:t>Redefine Value 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="" xmlns:a16="http://schemas.microsoft.com/office/drawing/2014/main" id="{66ADFB9F-CF44-408E-B137-905F4C32557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2237624"/>
            <a:ext cx="11430000" cy="867196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5400000" algn="t" rotWithShape="0">
              <a:srgbClr val="000000">
                <a:alpha val="39999"/>
              </a:srgbClr>
            </a:outerShdw>
          </a:effectLst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Georgia" charset="0"/>
                <a:ea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eorgia" charset="0"/>
                <a:ea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eorgia" charset="0"/>
                <a:ea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eorgia" charset="0"/>
                <a:ea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eorgia" charset="0"/>
                <a:ea typeface="Arial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charset="0"/>
                <a:ea typeface="Arial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charset="0"/>
                <a:ea typeface="Arial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charset="0"/>
                <a:ea typeface="Arial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charset="0"/>
                <a:ea typeface="Arial" charset="0"/>
                <a:cs typeface="Arial" charset="0"/>
              </a:defRPr>
            </a:lvl9pPr>
          </a:lstStyle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endParaRPr lang="x-none" altLang="x-none" kern="0">
              <a:solidFill>
                <a:srgbClr val="FFFFFF"/>
              </a:solidFill>
              <a:latin typeface="Georgia" panose="02040502050405020303" pitchFamily="18" charset="0"/>
            </a:endParaRPr>
          </a:p>
        </p:txBody>
      </p:sp>
      <p:sp>
        <p:nvSpPr>
          <p:cNvPr id="39" name="Rectangle 38">
            <a:extLst>
              <a:ext uri="{FF2B5EF4-FFF2-40B4-BE49-F238E27FC236}">
                <a16:creationId xmlns="" xmlns:a16="http://schemas.microsoft.com/office/drawing/2014/main" id="{2C0F946E-CBE5-4C3E-834F-C5D8363D565C}"/>
              </a:ext>
            </a:extLst>
          </p:cNvPr>
          <p:cNvSpPr>
            <a:spLocks/>
          </p:cNvSpPr>
          <p:nvPr/>
        </p:nvSpPr>
        <p:spPr bwMode="auto">
          <a:xfrm>
            <a:off x="11840569" y="2230376"/>
            <a:ext cx="46631" cy="88187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400" kern="0" dirty="0">
              <a:solidFill>
                <a:sysClr val="windowText" lastClr="000000"/>
              </a:solidFill>
              <a:latin typeface="Georgia" panose="02040502050405020303" pitchFamily="18" charset="0"/>
            </a:endParaRPr>
          </a:p>
        </p:txBody>
      </p:sp>
      <p:sp>
        <p:nvSpPr>
          <p:cNvPr id="41" name="Rectangle 40">
            <a:extLst>
              <a:ext uri="{FF2B5EF4-FFF2-40B4-BE49-F238E27FC236}">
                <a16:creationId xmlns="" xmlns:a16="http://schemas.microsoft.com/office/drawing/2014/main" id="{2EE404A8-A784-412E-81AB-AACD22E11233}"/>
              </a:ext>
            </a:extLst>
          </p:cNvPr>
          <p:cNvSpPr/>
          <p:nvPr/>
        </p:nvSpPr>
        <p:spPr>
          <a:xfrm>
            <a:off x="457201" y="2237624"/>
            <a:ext cx="704078" cy="868680"/>
          </a:xfrm>
          <a:prstGeom prst="rect">
            <a:avLst/>
          </a:prstGeom>
          <a:solidFill>
            <a:schemeClr val="accent2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3200" b="1" dirty="0">
                <a:latin typeface="Georgia" panose="02040502050405020303" pitchFamily="18" charset="0"/>
              </a:rPr>
              <a:t>2</a:t>
            </a:r>
          </a:p>
        </p:txBody>
      </p:sp>
      <p:sp>
        <p:nvSpPr>
          <p:cNvPr id="45" name="Rectangle 44">
            <a:extLst>
              <a:ext uri="{FF2B5EF4-FFF2-40B4-BE49-F238E27FC236}">
                <a16:creationId xmlns="" xmlns:a16="http://schemas.microsoft.com/office/drawing/2014/main" id="{06FD5AA8-FFF0-40BA-922E-4EE9EDFEA7FD}"/>
              </a:ext>
            </a:extLst>
          </p:cNvPr>
          <p:cNvSpPr/>
          <p:nvPr/>
        </p:nvSpPr>
        <p:spPr>
          <a:xfrm>
            <a:off x="1311901" y="2239567"/>
            <a:ext cx="9424339" cy="86330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200" dirty="0">
                <a:solidFill>
                  <a:schemeClr val="tx1"/>
                </a:solidFill>
                <a:latin typeface="Georgia" panose="02040502050405020303" pitchFamily="18" charset="0"/>
              </a:rPr>
              <a:t>Simplify the Complex</a:t>
            </a:r>
          </a:p>
        </p:txBody>
      </p:sp>
      <p:sp>
        <p:nvSpPr>
          <p:cNvPr id="46" name="Rectangle 45">
            <a:extLst>
              <a:ext uri="{FF2B5EF4-FFF2-40B4-BE49-F238E27FC236}">
                <a16:creationId xmlns="" xmlns:a16="http://schemas.microsoft.com/office/drawing/2014/main" id="{66ADFB9F-CF44-408E-B137-905F4C32557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3263023"/>
            <a:ext cx="11430000" cy="867196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5400000" algn="t" rotWithShape="0">
              <a:srgbClr val="000000">
                <a:alpha val="39999"/>
              </a:srgbClr>
            </a:outerShdw>
          </a:effectLst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Georgia" charset="0"/>
                <a:ea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eorgia" charset="0"/>
                <a:ea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eorgia" charset="0"/>
                <a:ea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eorgia" charset="0"/>
                <a:ea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eorgia" charset="0"/>
                <a:ea typeface="Arial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charset="0"/>
                <a:ea typeface="Arial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charset="0"/>
                <a:ea typeface="Arial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charset="0"/>
                <a:ea typeface="Arial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charset="0"/>
                <a:ea typeface="Arial" charset="0"/>
                <a:cs typeface="Arial" charset="0"/>
              </a:defRPr>
            </a:lvl9pPr>
          </a:lstStyle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endParaRPr lang="x-none" altLang="x-none" kern="0">
              <a:solidFill>
                <a:srgbClr val="FFFFFF"/>
              </a:solidFill>
              <a:latin typeface="Georgia" panose="02040502050405020303" pitchFamily="18" charset="0"/>
            </a:endParaRPr>
          </a:p>
        </p:txBody>
      </p:sp>
      <p:sp>
        <p:nvSpPr>
          <p:cNvPr id="47" name="Rectangle 46">
            <a:extLst>
              <a:ext uri="{FF2B5EF4-FFF2-40B4-BE49-F238E27FC236}">
                <a16:creationId xmlns="" xmlns:a16="http://schemas.microsoft.com/office/drawing/2014/main" id="{2C0F946E-CBE5-4C3E-834F-C5D8363D565C}"/>
              </a:ext>
            </a:extLst>
          </p:cNvPr>
          <p:cNvSpPr>
            <a:spLocks/>
          </p:cNvSpPr>
          <p:nvPr/>
        </p:nvSpPr>
        <p:spPr bwMode="auto">
          <a:xfrm>
            <a:off x="11840569" y="3255775"/>
            <a:ext cx="46631" cy="881879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400" kern="0" dirty="0">
              <a:solidFill>
                <a:sysClr val="windowText" lastClr="000000"/>
              </a:solidFill>
              <a:latin typeface="Georgia" panose="02040502050405020303" pitchFamily="18" charset="0"/>
            </a:endParaRPr>
          </a:p>
        </p:txBody>
      </p:sp>
      <p:sp>
        <p:nvSpPr>
          <p:cNvPr id="48" name="Rectangle 47">
            <a:extLst>
              <a:ext uri="{FF2B5EF4-FFF2-40B4-BE49-F238E27FC236}">
                <a16:creationId xmlns="" xmlns:a16="http://schemas.microsoft.com/office/drawing/2014/main" id="{2EE404A8-A784-412E-81AB-AACD22E11233}"/>
              </a:ext>
            </a:extLst>
          </p:cNvPr>
          <p:cNvSpPr/>
          <p:nvPr/>
        </p:nvSpPr>
        <p:spPr>
          <a:xfrm>
            <a:off x="457201" y="3263023"/>
            <a:ext cx="704078" cy="86868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3200" b="1" dirty="0">
                <a:latin typeface="Georgia" panose="02040502050405020303" pitchFamily="18" charset="0"/>
              </a:rPr>
              <a:t>3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="" xmlns:a16="http://schemas.microsoft.com/office/drawing/2014/main" id="{06FD5AA8-FFF0-40BA-922E-4EE9EDFEA7FD}"/>
              </a:ext>
            </a:extLst>
          </p:cNvPr>
          <p:cNvSpPr/>
          <p:nvPr/>
        </p:nvSpPr>
        <p:spPr>
          <a:xfrm>
            <a:off x="1311901" y="3264967"/>
            <a:ext cx="9424339" cy="86330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200" dirty="0">
                <a:solidFill>
                  <a:schemeClr val="tx1"/>
                </a:solidFill>
                <a:latin typeface="Georgia" panose="02040502050405020303" pitchFamily="18" charset="0"/>
              </a:rPr>
              <a:t>Focus Long Term</a:t>
            </a:r>
          </a:p>
        </p:txBody>
      </p:sp>
      <p:sp>
        <p:nvSpPr>
          <p:cNvPr id="50" name="Rectangle 49">
            <a:extLst>
              <a:ext uri="{FF2B5EF4-FFF2-40B4-BE49-F238E27FC236}">
                <a16:creationId xmlns="" xmlns:a16="http://schemas.microsoft.com/office/drawing/2014/main" id="{66ADFB9F-CF44-408E-B137-905F4C32557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4288423"/>
            <a:ext cx="11430000" cy="867196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5400000" algn="t" rotWithShape="0">
              <a:srgbClr val="000000">
                <a:alpha val="39999"/>
              </a:srgbClr>
            </a:outerShdw>
          </a:effectLst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Georgia" charset="0"/>
                <a:ea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eorgia" charset="0"/>
                <a:ea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eorgia" charset="0"/>
                <a:ea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eorgia" charset="0"/>
                <a:ea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eorgia" charset="0"/>
                <a:ea typeface="Arial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charset="0"/>
                <a:ea typeface="Arial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charset="0"/>
                <a:ea typeface="Arial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charset="0"/>
                <a:ea typeface="Arial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charset="0"/>
                <a:ea typeface="Arial" charset="0"/>
                <a:cs typeface="Arial" charset="0"/>
              </a:defRPr>
            </a:lvl9pPr>
          </a:lstStyle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endParaRPr lang="x-none" altLang="x-none" kern="0">
              <a:solidFill>
                <a:srgbClr val="FFFFFF"/>
              </a:solidFill>
              <a:latin typeface="Georgia" panose="02040502050405020303" pitchFamily="18" charset="0"/>
            </a:endParaRPr>
          </a:p>
        </p:txBody>
      </p:sp>
      <p:sp>
        <p:nvSpPr>
          <p:cNvPr id="51" name="Rectangle 50">
            <a:extLst>
              <a:ext uri="{FF2B5EF4-FFF2-40B4-BE49-F238E27FC236}">
                <a16:creationId xmlns="" xmlns:a16="http://schemas.microsoft.com/office/drawing/2014/main" id="{2C0F946E-CBE5-4C3E-834F-C5D8363D565C}"/>
              </a:ext>
            </a:extLst>
          </p:cNvPr>
          <p:cNvSpPr>
            <a:spLocks/>
          </p:cNvSpPr>
          <p:nvPr/>
        </p:nvSpPr>
        <p:spPr bwMode="auto">
          <a:xfrm>
            <a:off x="11840569" y="4281175"/>
            <a:ext cx="46631" cy="88187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400" kern="0" dirty="0">
              <a:solidFill>
                <a:sysClr val="windowText" lastClr="000000"/>
              </a:solidFill>
              <a:latin typeface="Georgia" panose="02040502050405020303" pitchFamily="18" charset="0"/>
            </a:endParaRPr>
          </a:p>
        </p:txBody>
      </p:sp>
      <p:sp>
        <p:nvSpPr>
          <p:cNvPr id="52" name="Rectangle 51">
            <a:extLst>
              <a:ext uri="{FF2B5EF4-FFF2-40B4-BE49-F238E27FC236}">
                <a16:creationId xmlns="" xmlns:a16="http://schemas.microsoft.com/office/drawing/2014/main" id="{2EE404A8-A784-412E-81AB-AACD22E11233}"/>
              </a:ext>
            </a:extLst>
          </p:cNvPr>
          <p:cNvSpPr/>
          <p:nvPr/>
        </p:nvSpPr>
        <p:spPr>
          <a:xfrm>
            <a:off x="457201" y="4288423"/>
            <a:ext cx="704078" cy="868680"/>
          </a:xfrm>
          <a:prstGeom prst="rect">
            <a:avLst/>
          </a:prstGeom>
          <a:solidFill>
            <a:schemeClr val="accent4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3200" b="1" dirty="0">
                <a:latin typeface="Georgia" panose="02040502050405020303" pitchFamily="18" charset="0"/>
              </a:rPr>
              <a:t>4</a:t>
            </a:r>
          </a:p>
        </p:txBody>
      </p:sp>
      <p:sp>
        <p:nvSpPr>
          <p:cNvPr id="53" name="Rectangle 52">
            <a:extLst>
              <a:ext uri="{FF2B5EF4-FFF2-40B4-BE49-F238E27FC236}">
                <a16:creationId xmlns="" xmlns:a16="http://schemas.microsoft.com/office/drawing/2014/main" id="{06FD5AA8-FFF0-40BA-922E-4EE9EDFEA7FD}"/>
              </a:ext>
            </a:extLst>
          </p:cNvPr>
          <p:cNvSpPr/>
          <p:nvPr/>
        </p:nvSpPr>
        <p:spPr>
          <a:xfrm>
            <a:off x="1311901" y="4290366"/>
            <a:ext cx="9424339" cy="86330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200" dirty="0" smtClean="0">
                <a:solidFill>
                  <a:schemeClr val="tx1"/>
                </a:solidFill>
                <a:latin typeface="Georgia" panose="02040502050405020303" pitchFamily="18" charset="0"/>
              </a:rPr>
              <a:t>Differentiate Yourself</a:t>
            </a:r>
            <a:endParaRPr lang="en-US" sz="2200" dirty="0">
              <a:solidFill>
                <a:schemeClr val="tx1"/>
              </a:solidFill>
              <a:latin typeface="Georgia" panose="02040502050405020303" pitchFamily="18" charset="0"/>
            </a:endParaRPr>
          </a:p>
        </p:txBody>
      </p:sp>
      <p:sp>
        <p:nvSpPr>
          <p:cNvPr id="54" name="Rectangle 53">
            <a:extLst>
              <a:ext uri="{FF2B5EF4-FFF2-40B4-BE49-F238E27FC236}">
                <a16:creationId xmlns="" xmlns:a16="http://schemas.microsoft.com/office/drawing/2014/main" id="{66ADFB9F-CF44-408E-B137-905F4C32557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5313825"/>
            <a:ext cx="11430000" cy="867196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5400000" algn="t" rotWithShape="0">
              <a:srgbClr val="000000">
                <a:alpha val="39999"/>
              </a:srgbClr>
            </a:outerShdw>
          </a:effectLst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Georgia" charset="0"/>
                <a:ea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eorgia" charset="0"/>
                <a:ea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eorgia" charset="0"/>
                <a:ea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eorgia" charset="0"/>
                <a:ea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eorgia" charset="0"/>
                <a:ea typeface="Arial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charset="0"/>
                <a:ea typeface="Arial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charset="0"/>
                <a:ea typeface="Arial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charset="0"/>
                <a:ea typeface="Arial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charset="0"/>
                <a:ea typeface="Arial" charset="0"/>
                <a:cs typeface="Arial" charset="0"/>
              </a:defRPr>
            </a:lvl9pPr>
          </a:lstStyle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endParaRPr lang="x-none" altLang="x-none" kern="0">
              <a:solidFill>
                <a:srgbClr val="FFFFFF"/>
              </a:solidFill>
              <a:latin typeface="Georgia" panose="02040502050405020303" pitchFamily="18" charset="0"/>
            </a:endParaRPr>
          </a:p>
        </p:txBody>
      </p:sp>
      <p:sp>
        <p:nvSpPr>
          <p:cNvPr id="55" name="Rectangle 54">
            <a:extLst>
              <a:ext uri="{FF2B5EF4-FFF2-40B4-BE49-F238E27FC236}">
                <a16:creationId xmlns="" xmlns:a16="http://schemas.microsoft.com/office/drawing/2014/main" id="{2C0F946E-CBE5-4C3E-834F-C5D8363D565C}"/>
              </a:ext>
            </a:extLst>
          </p:cNvPr>
          <p:cNvSpPr>
            <a:spLocks/>
          </p:cNvSpPr>
          <p:nvPr/>
        </p:nvSpPr>
        <p:spPr bwMode="auto">
          <a:xfrm>
            <a:off x="11840569" y="5306577"/>
            <a:ext cx="46631" cy="881879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400" kern="0" dirty="0">
              <a:solidFill>
                <a:sysClr val="windowText" lastClr="000000"/>
              </a:solidFill>
              <a:latin typeface="Georgia" panose="02040502050405020303" pitchFamily="18" charset="0"/>
            </a:endParaRPr>
          </a:p>
        </p:txBody>
      </p:sp>
      <p:sp>
        <p:nvSpPr>
          <p:cNvPr id="56" name="Rectangle 55">
            <a:extLst>
              <a:ext uri="{FF2B5EF4-FFF2-40B4-BE49-F238E27FC236}">
                <a16:creationId xmlns="" xmlns:a16="http://schemas.microsoft.com/office/drawing/2014/main" id="{2EE404A8-A784-412E-81AB-AACD22E11233}"/>
              </a:ext>
            </a:extLst>
          </p:cNvPr>
          <p:cNvSpPr/>
          <p:nvPr/>
        </p:nvSpPr>
        <p:spPr>
          <a:xfrm>
            <a:off x="457201" y="5313825"/>
            <a:ext cx="704078" cy="868680"/>
          </a:xfrm>
          <a:prstGeom prst="rect">
            <a:avLst/>
          </a:prstGeom>
          <a:solidFill>
            <a:schemeClr val="accent5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3200" b="1" dirty="0">
                <a:latin typeface="Georgia" panose="02040502050405020303" pitchFamily="18" charset="0"/>
              </a:rPr>
              <a:t>5</a:t>
            </a:r>
          </a:p>
        </p:txBody>
      </p:sp>
      <p:sp>
        <p:nvSpPr>
          <p:cNvPr id="57" name="Rectangle 56">
            <a:extLst>
              <a:ext uri="{FF2B5EF4-FFF2-40B4-BE49-F238E27FC236}">
                <a16:creationId xmlns="" xmlns:a16="http://schemas.microsoft.com/office/drawing/2014/main" id="{06FD5AA8-FFF0-40BA-922E-4EE9EDFEA7FD}"/>
              </a:ext>
            </a:extLst>
          </p:cNvPr>
          <p:cNvSpPr/>
          <p:nvPr/>
        </p:nvSpPr>
        <p:spPr>
          <a:xfrm>
            <a:off x="1311901" y="5315768"/>
            <a:ext cx="9424339" cy="86330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200" dirty="0">
                <a:solidFill>
                  <a:schemeClr val="tx1"/>
                </a:solidFill>
                <a:latin typeface="Georgia" panose="02040502050405020303" pitchFamily="18" charset="0"/>
              </a:rPr>
              <a:t>Reinforce Your Value Added</a:t>
            </a:r>
          </a:p>
        </p:txBody>
      </p:sp>
    </p:spTree>
    <p:extLst>
      <p:ext uri="{BB962C8B-B14F-4D97-AF65-F5344CB8AC3E}">
        <p14:creationId xmlns:p14="http://schemas.microsoft.com/office/powerpoint/2010/main" val="2813193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Object 10" hidden="1">
            <a:extLst>
              <a:ext uri="{FF2B5EF4-FFF2-40B4-BE49-F238E27FC236}">
                <a16:creationId xmlns="" xmlns:a16="http://schemas.microsoft.com/office/drawing/2014/main" id="{F1CD86FE-79BF-4B9F-879A-08CF2D30E8E0}"/>
              </a:ext>
            </a:extLst>
          </p:cNvPr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182376970"/>
              </p:ext>
            </p:extLst>
          </p:nvPr>
        </p:nvGraphicFramePr>
        <p:xfrm>
          <a:off x="1525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89616" name="think-cell Slide" r:id="rId6" imgW="347" imgH="348" progId="TCLayout.ActiveDocument.1">
                  <p:embed/>
                </p:oleObj>
              </mc:Choice>
              <mc:Fallback>
                <p:oleObj name="think-cell Slide" r:id="rId6" imgW="347" imgH="348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525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6" hidden="1">
            <a:extLst>
              <a:ext uri="{FF2B5EF4-FFF2-40B4-BE49-F238E27FC236}">
                <a16:creationId xmlns="" xmlns:a16="http://schemas.microsoft.com/office/drawing/2014/main" id="{F10FA1F1-05C8-4B29-9779-764A249BBE9F}"/>
              </a:ext>
            </a:extLst>
          </p:cNvPr>
          <p:cNvSpPr/>
          <p:nvPr>
            <p:custDataLst>
              <p:tags r:id="rId3"/>
            </p:custDataLst>
          </p:nvPr>
        </p:nvSpPr>
        <p:spPr>
          <a:xfrm>
            <a:off x="1524000" y="0"/>
            <a:ext cx="158750" cy="158750"/>
          </a:xfrm>
          <a:prstGeom prst="rect">
            <a:avLst/>
          </a:prstGeom>
          <a:solidFill>
            <a:srgbClr val="4B4E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algn="ctr">
              <a:lnSpc>
                <a:spcPct val="90000"/>
              </a:lnSpc>
            </a:pPr>
            <a:endParaRPr lang="en-GB" sz="2400" dirty="0">
              <a:latin typeface="Georgia" panose="02040502050405020303" pitchFamily="18" charset="0"/>
              <a:ea typeface="+mj-ea"/>
              <a:cs typeface="+mj-cs"/>
              <a:sym typeface="Georgia" panose="02040502050405020303" pitchFamily="18" charset="0"/>
            </a:endParaRPr>
          </a:p>
        </p:txBody>
      </p:sp>
      <p:sp>
        <p:nvSpPr>
          <p:cNvPr id="138242" name="Title 1">
            <a:extLst>
              <a:ext uri="{FF2B5EF4-FFF2-40B4-BE49-F238E27FC236}">
                <a16:creationId xmlns="" xmlns:a16="http://schemas.microsoft.com/office/drawing/2014/main" id="{45489864-7FE0-4B43-9FA1-2AD21BEA70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/>
              <a:t>What is Value?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1276711" y="6303011"/>
            <a:ext cx="649224" cy="365125"/>
          </a:xfrm>
        </p:spPr>
        <p:txBody>
          <a:bodyPr/>
          <a:lstStyle/>
          <a:p>
            <a:fld id="{908D41D1-7DF1-4ADD-BD6A-1DB65DA7EEBF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12" name="Rectangle 11">
            <a:extLst>
              <a:ext uri="{FF2B5EF4-FFF2-40B4-BE49-F238E27FC236}">
                <a16:creationId xmlns="" xmlns:a16="http://schemas.microsoft.com/office/drawing/2014/main" id="{D5D49477-9893-40B3-90D6-EF7E5997D1D8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1204976"/>
            <a:ext cx="11429999" cy="498348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5400000" algn="t" rotWithShape="0">
              <a:srgbClr val="000000">
                <a:alpha val="39999"/>
              </a:srgbClr>
            </a:outerShdw>
          </a:effectLst>
          <a:extLst/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Georgia" charset="0"/>
                <a:ea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eorgia" charset="0"/>
                <a:ea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eorgia" charset="0"/>
                <a:ea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eorgia" charset="0"/>
                <a:ea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eorgia" charset="0"/>
                <a:ea typeface="Arial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charset="0"/>
                <a:ea typeface="Arial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charset="0"/>
                <a:ea typeface="Arial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charset="0"/>
                <a:ea typeface="Arial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charset="0"/>
                <a:ea typeface="Arial" charset="0"/>
                <a:cs typeface="Arial" charset="0"/>
              </a:defRPr>
            </a:lvl9pPr>
          </a:lstStyle>
          <a:p>
            <a:pPr algn="ctr" eaLnBrk="1" hangingPunct="1">
              <a:defRPr/>
            </a:pPr>
            <a:endParaRPr lang="x-none" altLang="x-none" dirty="0">
              <a:solidFill>
                <a:srgbClr val="FFFFFF"/>
              </a:solidFill>
              <a:latin typeface="Georgia" panose="02040502050405020303" pitchFamily="18" charset="0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="" xmlns:a16="http://schemas.microsoft.com/office/drawing/2014/main" id="{F2A1CF38-A5BB-42BC-A19D-216F13B904BC}"/>
              </a:ext>
            </a:extLst>
          </p:cNvPr>
          <p:cNvSpPr/>
          <p:nvPr/>
        </p:nvSpPr>
        <p:spPr bwMode="auto">
          <a:xfrm>
            <a:off x="605631" y="1354238"/>
            <a:ext cx="11133136" cy="4684956"/>
          </a:xfrm>
          <a:prstGeom prst="rect">
            <a:avLst/>
          </a:pr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74320" tIns="91440" rIns="274320" bIns="91440" anchor="ctr"/>
          <a:lstStyle/>
          <a:p>
            <a:pPr marL="376238" indent="-376238" defTabSz="914400" fontAlgn="auto">
              <a:spcBef>
                <a:spcPts val="0"/>
              </a:spcBef>
              <a:spcAft>
                <a:spcPts val="1800"/>
              </a:spcAft>
              <a:buFont typeface="Wingdings" panose="05000000000000000000" pitchFamily="2" charset="2"/>
              <a:buChar char="§"/>
              <a:defRPr/>
            </a:pPr>
            <a:r>
              <a:rPr lang="en-US" altLang="en-US" sz="3200" kern="0" dirty="0">
                <a:solidFill>
                  <a:prstClr val="white"/>
                </a:solidFill>
                <a:latin typeface="Georgia" panose="02040502050405020303" pitchFamily="18" charset="0"/>
                <a:cs typeface="Arial" panose="020B0604020202020204" pitchFamily="34" charset="0"/>
              </a:rPr>
              <a:t>Value is personal and describes an outcome</a:t>
            </a:r>
          </a:p>
          <a:p>
            <a:pPr marL="376238" indent="-376238" defTabSz="914400" fontAlgn="auto">
              <a:spcBef>
                <a:spcPts val="0"/>
              </a:spcBef>
              <a:spcAft>
                <a:spcPts val="1800"/>
              </a:spcAft>
              <a:buFont typeface="Wingdings" panose="05000000000000000000" pitchFamily="2" charset="2"/>
              <a:buChar char="§"/>
              <a:defRPr/>
            </a:pPr>
            <a:r>
              <a:rPr lang="en-US" altLang="en-US" sz="3200" kern="0" dirty="0">
                <a:solidFill>
                  <a:prstClr val="white"/>
                </a:solidFill>
                <a:latin typeface="Georgia" panose="02040502050405020303" pitchFamily="18" charset="0"/>
                <a:cs typeface="Arial" panose="020B0604020202020204" pitchFamily="34" charset="0"/>
              </a:rPr>
              <a:t>The client defines value, and their definition of value </a:t>
            </a:r>
            <a:br>
              <a:rPr lang="en-US" altLang="en-US" sz="3200" kern="0" dirty="0">
                <a:solidFill>
                  <a:prstClr val="white"/>
                </a:solidFill>
                <a:latin typeface="Georgia" panose="02040502050405020303" pitchFamily="18" charset="0"/>
                <a:cs typeface="Arial" panose="020B0604020202020204" pitchFamily="34" charset="0"/>
              </a:rPr>
            </a:br>
            <a:r>
              <a:rPr lang="en-US" altLang="en-US" sz="3200" kern="0" dirty="0">
                <a:solidFill>
                  <a:prstClr val="white"/>
                </a:solidFill>
                <a:latin typeface="Georgia" panose="02040502050405020303" pitchFamily="18" charset="0"/>
                <a:cs typeface="Arial" panose="020B0604020202020204" pitchFamily="34" charset="0"/>
              </a:rPr>
              <a:t>is the only one that matters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="" xmlns:a16="http://schemas.microsoft.com/office/drawing/2014/main" id="{C42DE80A-5414-40EE-91E7-121E756DF3B7}"/>
              </a:ext>
            </a:extLst>
          </p:cNvPr>
          <p:cNvSpPr/>
          <p:nvPr/>
        </p:nvSpPr>
        <p:spPr>
          <a:xfrm>
            <a:off x="766822" y="1539434"/>
            <a:ext cx="10810755" cy="4314566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Georgia" panose="020405020504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541556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ct 4" hidden="1">
            <a:extLst>
              <a:ext uri="{FF2B5EF4-FFF2-40B4-BE49-F238E27FC236}">
                <a16:creationId xmlns="" xmlns:a16="http://schemas.microsoft.com/office/drawing/2014/main" id="{CA6C4E91-28E5-492D-83BF-271B4F6B7CEC}"/>
              </a:ext>
            </a:extLst>
          </p:cNvPr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186691750"/>
              </p:ext>
            </p:extLst>
          </p:nvPr>
        </p:nvGraphicFramePr>
        <p:xfrm>
          <a:off x="1525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8478" name="think-cell Slide" r:id="rId6" imgW="347" imgH="348" progId="TCLayout.ActiveDocument.1">
                  <p:embed/>
                </p:oleObj>
              </mc:Choice>
              <mc:Fallback>
                <p:oleObj name="think-cell Slide" r:id="rId6" imgW="347" imgH="348" progId="TCLayout.ActiveDocument.1">
                  <p:embed/>
                  <p:pic>
                    <p:nvPicPr>
                      <p:cNvPr id="5" name="Object 4" hidden="1">
                        <a:extLst>
                          <a:ext uri="{FF2B5EF4-FFF2-40B4-BE49-F238E27FC236}">
                            <a16:creationId xmlns="" xmlns:a16="http://schemas.microsoft.com/office/drawing/2014/main" id="{CA6C4E91-28E5-492D-83BF-271B4F6B7CEC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525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Rectangle 2" hidden="1">
            <a:extLst>
              <a:ext uri="{FF2B5EF4-FFF2-40B4-BE49-F238E27FC236}">
                <a16:creationId xmlns="" xmlns:a16="http://schemas.microsoft.com/office/drawing/2014/main" id="{10F93AD0-A861-42C2-A2C7-743789A30B0B}"/>
              </a:ext>
            </a:extLst>
          </p:cNvPr>
          <p:cNvSpPr/>
          <p:nvPr>
            <p:custDataLst>
              <p:tags r:id="rId3"/>
            </p:custDataLst>
          </p:nvPr>
        </p:nvSpPr>
        <p:spPr>
          <a:xfrm>
            <a:off x="1524000" y="0"/>
            <a:ext cx="158750" cy="158750"/>
          </a:xfrm>
          <a:prstGeom prst="rect">
            <a:avLst/>
          </a:prstGeom>
          <a:solidFill>
            <a:srgbClr val="4B4E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algn="ctr">
              <a:lnSpc>
                <a:spcPct val="90000"/>
              </a:lnSpc>
            </a:pPr>
            <a:endParaRPr lang="en-IN" sz="2400" b="1" dirty="0">
              <a:latin typeface="Georgia" panose="02040502050405020303" pitchFamily="18" charset="0"/>
              <a:ea typeface="+mj-ea"/>
              <a:cs typeface="+mj-cs"/>
              <a:sym typeface="Georgia" panose="02040502050405020303" pitchFamily="18" charset="0"/>
            </a:endParaRPr>
          </a:p>
        </p:txBody>
      </p:sp>
      <p:sp>
        <p:nvSpPr>
          <p:cNvPr id="123906" name="Title 1">
            <a:extLst>
              <a:ext uri="{FF2B5EF4-FFF2-40B4-BE49-F238E27FC236}">
                <a16:creationId xmlns="" xmlns:a16="http://schemas.microsoft.com/office/drawing/2014/main" id="{53E6FC2D-D0AD-4CE8-852C-28D9F6A12C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altLang="en-US" dirty="0"/>
              <a:t>Strategy 1: </a:t>
            </a:r>
            <a:r>
              <a:rPr lang="en-IN" altLang="en-US" b="1" dirty="0"/>
              <a:t>Redefine Value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08D41D1-7DF1-4ADD-BD6A-1DB65DA7EEBF}" type="slidenum">
              <a:rPr lang="en-US" smtClean="0"/>
              <a:pPr/>
              <a:t>16</a:t>
            </a:fld>
            <a:endParaRPr lang="en-US" dirty="0"/>
          </a:p>
        </p:txBody>
      </p:sp>
      <p:grpSp>
        <p:nvGrpSpPr>
          <p:cNvPr id="2" name="Group 1"/>
          <p:cNvGrpSpPr/>
          <p:nvPr/>
        </p:nvGrpSpPr>
        <p:grpSpPr>
          <a:xfrm>
            <a:off x="2133022" y="1237272"/>
            <a:ext cx="8077778" cy="4592852"/>
            <a:chOff x="2133022" y="1237272"/>
            <a:chExt cx="8077778" cy="4592852"/>
          </a:xfrm>
        </p:grpSpPr>
        <p:pic>
          <p:nvPicPr>
            <p:cNvPr id="388471" name="Picture 375" descr="C:\Users\KADOYL\AppData\Local\Microsoft\Windows\Temporary Internet Files\Content.Outlook\V4WCA6H0\Redefine@2x.jpg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33022" y="1237272"/>
              <a:ext cx="8077778" cy="455669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3" name="Oval 12">
              <a:hlinkClick r:id="rId9"/>
            </p:cNvPr>
            <p:cNvSpPr/>
            <p:nvPr/>
          </p:nvSpPr>
          <p:spPr>
            <a:xfrm>
              <a:off x="5431699" y="2809599"/>
              <a:ext cx="1479889" cy="1480404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Isosceles Triangle 13">
              <a:hlinkClick r:id="rId9"/>
            </p:cNvPr>
            <p:cNvSpPr/>
            <p:nvPr/>
          </p:nvSpPr>
          <p:spPr>
            <a:xfrm rot="5400000">
              <a:off x="5864191" y="3215320"/>
              <a:ext cx="834831" cy="719431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Rectangle 10">
              <a:extLst>
                <a:ext uri="{FF2B5EF4-FFF2-40B4-BE49-F238E27FC236}">
                  <a16:creationId xmlns="" xmlns:a16="http://schemas.microsoft.com/office/drawing/2014/main" id="{C94E73AB-2561-4B18-9C89-95A704824540}"/>
                </a:ext>
              </a:extLst>
            </p:cNvPr>
            <p:cNvSpPr>
              <a:spLocks/>
            </p:cNvSpPr>
            <p:nvPr/>
          </p:nvSpPr>
          <p:spPr bwMode="auto">
            <a:xfrm flipV="1">
              <a:off x="2133022" y="5793967"/>
              <a:ext cx="8077778" cy="3615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bg1"/>
                  </a:solidFill>
                  <a:latin typeface="Georgia" panose="02040502050405020303" pitchFamily="18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bg1"/>
                  </a:solidFill>
                  <a:latin typeface="Georgia" panose="02040502050405020303" pitchFamily="18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bg1"/>
                  </a:solidFill>
                  <a:latin typeface="Georgia" panose="02040502050405020303" pitchFamily="18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bg1"/>
                  </a:solidFill>
                  <a:latin typeface="Georgia" panose="02040502050405020303" pitchFamily="18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bg1"/>
                  </a:solidFill>
                  <a:latin typeface="Georgia" panose="02040502050405020303" pitchFamily="18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bg1"/>
                  </a:solidFill>
                  <a:latin typeface="Georgia" panose="02040502050405020303" pitchFamily="18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bg1"/>
                  </a:solidFill>
                  <a:latin typeface="Georgia" panose="02040502050405020303" pitchFamily="18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bg1"/>
                  </a:solidFill>
                  <a:latin typeface="Georgia" panose="02040502050405020303" pitchFamily="18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bg1"/>
                  </a:solidFill>
                  <a:latin typeface="Georgia" panose="02040502050405020303" pitchFamily="18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endParaRPr lang="en-US" altLang="en-US" sz="1800" dirty="0">
                <a:solidFill>
                  <a:schemeClr val="tx1"/>
                </a:solidFill>
              </a:endParaRPr>
            </a:p>
          </p:txBody>
        </p:sp>
      </p:grpSp>
      <p:sp>
        <p:nvSpPr>
          <p:cNvPr id="15" name="TextBox 14">
            <a:extLst>
              <a:ext uri="{FF2B5EF4-FFF2-40B4-BE49-F238E27FC236}">
                <a16:creationId xmlns="" xmlns:a16="http://schemas.microsoft.com/office/drawing/2014/main" id="{DA715B3C-2AE8-4431-B687-965AAB504AAF}"/>
              </a:ext>
            </a:extLst>
          </p:cNvPr>
          <p:cNvSpPr txBox="1"/>
          <p:nvPr/>
        </p:nvSpPr>
        <p:spPr>
          <a:xfrm>
            <a:off x="4358640" y="5905500"/>
            <a:ext cx="37109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Georgia" panose="02040502050405020303" pitchFamily="18" charset="0"/>
              </a:rPr>
              <a:t>Click Video to View</a:t>
            </a:r>
          </a:p>
        </p:txBody>
      </p:sp>
    </p:spTree>
    <p:extLst>
      <p:ext uri="{BB962C8B-B14F-4D97-AF65-F5344CB8AC3E}">
        <p14:creationId xmlns:p14="http://schemas.microsoft.com/office/powerpoint/2010/main" val="37387396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Rectangle 49">
            <a:extLst>
              <a:ext uri="{FF2B5EF4-FFF2-40B4-BE49-F238E27FC236}">
                <a16:creationId xmlns="" xmlns:a16="http://schemas.microsoft.com/office/drawing/2014/main" id="{D5D49477-9893-40B3-90D6-EF7E5997D1D8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1204976"/>
            <a:ext cx="11429999" cy="498348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5400000" algn="t" rotWithShape="0">
              <a:srgbClr val="000000">
                <a:alpha val="39999"/>
              </a:srgbClr>
            </a:outerShdw>
          </a:effectLst>
          <a:extLst/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Georgia" charset="0"/>
                <a:ea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eorgia" charset="0"/>
                <a:ea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eorgia" charset="0"/>
                <a:ea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eorgia" charset="0"/>
                <a:ea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eorgia" charset="0"/>
                <a:ea typeface="Arial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charset="0"/>
                <a:ea typeface="Arial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charset="0"/>
                <a:ea typeface="Arial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charset="0"/>
                <a:ea typeface="Arial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charset="0"/>
                <a:ea typeface="Arial" charset="0"/>
                <a:cs typeface="Arial" charset="0"/>
              </a:defRPr>
            </a:lvl9pPr>
          </a:lstStyle>
          <a:p>
            <a:pPr algn="ctr" eaLnBrk="1" hangingPunct="1">
              <a:defRPr/>
            </a:pPr>
            <a:endParaRPr lang="x-none" altLang="x-none" dirty="0">
              <a:solidFill>
                <a:srgbClr val="FFFFFF"/>
              </a:solidFill>
              <a:latin typeface="Georgia" panose="02040502050405020303" pitchFamily="18" charset="0"/>
            </a:endParaRPr>
          </a:p>
        </p:txBody>
      </p:sp>
      <p:grpSp>
        <p:nvGrpSpPr>
          <p:cNvPr id="136195" name="Group 136194">
            <a:extLst>
              <a:ext uri="{FF2B5EF4-FFF2-40B4-BE49-F238E27FC236}">
                <a16:creationId xmlns="" xmlns:a16="http://schemas.microsoft.com/office/drawing/2014/main" id="{C9E57216-083A-44A5-89EB-68CAAD60E26F}"/>
              </a:ext>
            </a:extLst>
          </p:cNvPr>
          <p:cNvGrpSpPr>
            <a:grpSpLocks/>
          </p:cNvGrpSpPr>
          <p:nvPr/>
        </p:nvGrpSpPr>
        <p:grpSpPr>
          <a:xfrm>
            <a:off x="7392415" y="1858830"/>
            <a:ext cx="1858479" cy="3737167"/>
            <a:chOff x="7392415" y="1858830"/>
            <a:chExt cx="1858479" cy="3737167"/>
          </a:xfrm>
        </p:grpSpPr>
        <p:sp>
          <p:nvSpPr>
            <p:cNvPr id="33" name="Rectangle 32">
              <a:extLst>
                <a:ext uri="{FF2B5EF4-FFF2-40B4-BE49-F238E27FC236}">
                  <a16:creationId xmlns="" xmlns:a16="http://schemas.microsoft.com/office/drawing/2014/main" id="{25ABD2B3-F254-4223-8F56-504F0C6977A0}"/>
                </a:ext>
              </a:extLst>
            </p:cNvPr>
            <p:cNvSpPr/>
            <p:nvPr/>
          </p:nvSpPr>
          <p:spPr>
            <a:xfrm>
              <a:off x="7392415" y="1961868"/>
              <a:ext cx="1858479" cy="3634129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>
                <a:latin typeface="Georgia" panose="02040502050405020303" pitchFamily="18" charset="0"/>
              </a:endParaRPr>
            </a:p>
          </p:txBody>
        </p:sp>
        <p:sp>
          <p:nvSpPr>
            <p:cNvPr id="61" name="Isosceles Triangle 60"/>
            <p:cNvSpPr/>
            <p:nvPr/>
          </p:nvSpPr>
          <p:spPr>
            <a:xfrm>
              <a:off x="8172723" y="1858830"/>
              <a:ext cx="297862" cy="115566"/>
            </a:xfrm>
            <a:prstGeom prst="triangle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>
                <a:latin typeface="Georgia" panose="02040502050405020303" pitchFamily="18" charset="0"/>
              </a:endParaRPr>
            </a:p>
          </p:txBody>
        </p:sp>
      </p:grpSp>
      <p:graphicFrame>
        <p:nvGraphicFramePr>
          <p:cNvPr id="6" name="Object 5">
            <a:extLst>
              <a:ext uri="{FF2B5EF4-FFF2-40B4-BE49-F238E27FC236}">
                <a16:creationId xmlns="" xmlns:a16="http://schemas.microsoft.com/office/drawing/2014/main" id="{70D0E3C6-F339-40E9-9AC5-16FFD3E6D456}"/>
              </a:ext>
            </a:extLst>
          </p:cNvPr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4167559653"/>
              </p:ext>
            </p:extLst>
          </p:nvPr>
        </p:nvGraphicFramePr>
        <p:xfrm>
          <a:off x="1525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0034" name="think-cell Slide" r:id="rId5" imgW="347" imgH="348" progId="TCLayout.ActiveDocument.1">
                  <p:embed/>
                </p:oleObj>
              </mc:Choice>
              <mc:Fallback>
                <p:oleObj name="think-cell Slide" r:id="rId5" imgW="347" imgH="348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25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6194" name="Title 1">
            <a:extLst>
              <a:ext uri="{FF2B5EF4-FFF2-40B4-BE49-F238E27FC236}">
                <a16:creationId xmlns="" xmlns:a16="http://schemas.microsoft.com/office/drawing/2014/main" id="{E094BFC5-16B4-4247-AD3A-46F4643FD6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dirty="0"/>
              <a:t>Value &gt; Price Equation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08D41D1-7DF1-4ADD-BD6A-1DB65DA7EEBF}" type="slidenum">
              <a:rPr lang="en-US" smtClean="0"/>
              <a:pPr/>
              <a:t>17</a:t>
            </a:fld>
            <a:endParaRPr lang="en-US" dirty="0"/>
          </a:p>
        </p:txBody>
      </p:sp>
      <p:grpSp>
        <p:nvGrpSpPr>
          <p:cNvPr id="10" name="Group 9"/>
          <p:cNvGrpSpPr>
            <a:grpSpLocks/>
          </p:cNvGrpSpPr>
          <p:nvPr/>
        </p:nvGrpSpPr>
        <p:grpSpPr>
          <a:xfrm>
            <a:off x="5211044" y="1858830"/>
            <a:ext cx="1858479" cy="3737168"/>
            <a:chOff x="5211044" y="1858830"/>
            <a:chExt cx="1858479" cy="3737168"/>
          </a:xfrm>
        </p:grpSpPr>
        <p:sp>
          <p:nvSpPr>
            <p:cNvPr id="25" name="Rectangle 24">
              <a:extLst>
                <a:ext uri="{FF2B5EF4-FFF2-40B4-BE49-F238E27FC236}">
                  <a16:creationId xmlns="" xmlns:a16="http://schemas.microsoft.com/office/drawing/2014/main" id="{F5540ABD-68E1-41F9-8B0E-B0F4C8FF3E52}"/>
                </a:ext>
              </a:extLst>
            </p:cNvPr>
            <p:cNvSpPr/>
            <p:nvPr/>
          </p:nvSpPr>
          <p:spPr>
            <a:xfrm>
              <a:off x="5211044" y="1961869"/>
              <a:ext cx="1858479" cy="3634129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>
                <a:latin typeface="Georgia" panose="02040502050405020303" pitchFamily="18" charset="0"/>
              </a:endParaRPr>
            </a:p>
          </p:txBody>
        </p:sp>
        <p:sp>
          <p:nvSpPr>
            <p:cNvPr id="60" name="Isosceles Triangle 59"/>
            <p:cNvSpPr/>
            <p:nvPr/>
          </p:nvSpPr>
          <p:spPr>
            <a:xfrm>
              <a:off x="5991353" y="1858830"/>
              <a:ext cx="297862" cy="115566"/>
            </a:xfrm>
            <a:prstGeom prst="triangle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>
                <a:latin typeface="Georgia" panose="02040502050405020303" pitchFamily="18" charset="0"/>
              </a:endParaRPr>
            </a:p>
          </p:txBody>
        </p:sp>
      </p:grpSp>
      <p:grpSp>
        <p:nvGrpSpPr>
          <p:cNvPr id="28" name="Group 27">
            <a:extLst>
              <a:ext uri="{FF2B5EF4-FFF2-40B4-BE49-F238E27FC236}">
                <a16:creationId xmlns="" xmlns:a16="http://schemas.microsoft.com/office/drawing/2014/main" id="{15351075-CCE4-4B17-8CE3-E242757C716C}"/>
              </a:ext>
            </a:extLst>
          </p:cNvPr>
          <p:cNvGrpSpPr/>
          <p:nvPr/>
        </p:nvGrpSpPr>
        <p:grpSpPr>
          <a:xfrm>
            <a:off x="5354200" y="2114070"/>
            <a:ext cx="1572169" cy="3296170"/>
            <a:chOff x="5354200" y="2114070"/>
            <a:chExt cx="1572169" cy="3296170"/>
          </a:xfrm>
        </p:grpSpPr>
        <p:sp>
          <p:nvSpPr>
            <p:cNvPr id="30" name="TextBox 29">
              <a:extLst>
                <a:ext uri="{FF2B5EF4-FFF2-40B4-BE49-F238E27FC236}">
                  <a16:creationId xmlns="" xmlns:a16="http://schemas.microsoft.com/office/drawing/2014/main" id="{2DA632A7-E428-4023-8AC2-6E6A6AD3F2A2}"/>
                </a:ext>
              </a:extLst>
            </p:cNvPr>
            <p:cNvSpPr txBox="1"/>
            <p:nvPr/>
          </p:nvSpPr>
          <p:spPr>
            <a:xfrm>
              <a:off x="5354200" y="2114070"/>
              <a:ext cx="1572169" cy="966323"/>
            </a:xfrm>
            <a:prstGeom prst="rect">
              <a:avLst/>
            </a:prstGeom>
            <a:noFill/>
          </p:spPr>
          <p:txBody>
            <a:bodyPr vert="horz" wrap="square" lIns="0" tIns="0" rIns="0" bIns="0" rtlCol="0" anchor="b" anchorCtr="0">
              <a:spAutoFit/>
            </a:bodyPr>
            <a:lstStyle>
              <a:defPPr>
                <a:defRPr lang="en-US"/>
              </a:defPPr>
              <a:lvl1pPr>
                <a:buClr>
                  <a:schemeClr val="tx2"/>
                </a:buClr>
                <a:buFont typeface="Georgia" panose="02040502050405020303" pitchFamily="18" charset="0"/>
              </a:lvl1pPr>
              <a:lvl2pPr marL="209550" lvl="1" indent="-209550">
                <a:buClr>
                  <a:schemeClr val="tx2"/>
                </a:buClr>
                <a:buSzPct val="125000"/>
                <a:buFont typeface="Georgia" panose="02040502050405020303" pitchFamily="18" charset="0"/>
                <a:buChar char="▪"/>
              </a:lvl2pPr>
              <a:lvl3pPr marL="447675" lvl="2" indent="-238125">
                <a:buClr>
                  <a:schemeClr val="tx2"/>
                </a:buClr>
                <a:buSzPct val="115000"/>
                <a:buFont typeface="Georgia" panose="02040502050405020303" pitchFamily="18" charset="0"/>
                <a:buChar char="−"/>
              </a:lvl3pPr>
              <a:lvl4pPr marL="647700" lvl="3" indent="-200025">
                <a:buClr>
                  <a:schemeClr val="tx2"/>
                </a:buClr>
                <a:buSzPct val="110000"/>
                <a:buFont typeface="Georgia" panose="02040502050405020303" pitchFamily="18" charset="0"/>
                <a:buChar char="•"/>
              </a:lvl4pPr>
              <a:lvl5pPr marL="809625" lvl="4" indent="-180975">
                <a:buClr>
                  <a:schemeClr val="tx2"/>
                </a:buClr>
                <a:buSzPct val="100000"/>
                <a:buFont typeface="Georgia" panose="02040502050405020303" pitchFamily="18" charset="0"/>
                <a:buChar char="▫"/>
              </a:lvl5pPr>
            </a:lstStyle>
            <a:p>
              <a:pPr algn="ctr"/>
              <a:r>
                <a:rPr lang="en-US" sz="1600" b="1" dirty="0">
                  <a:solidFill>
                    <a:schemeClr val="bg1"/>
                  </a:solidFill>
                </a:rPr>
                <a:t>What </a:t>
              </a:r>
              <a:br>
                <a:rPr lang="en-US" sz="1600" b="1" dirty="0">
                  <a:solidFill>
                    <a:schemeClr val="bg1"/>
                  </a:solidFill>
                </a:rPr>
              </a:br>
              <a:r>
                <a:rPr lang="en-US" sz="1600" b="1" dirty="0">
                  <a:solidFill>
                    <a:schemeClr val="bg1"/>
                  </a:solidFill>
                </a:rPr>
                <a:t>the client avoids sacrificing</a:t>
              </a:r>
            </a:p>
          </p:txBody>
        </p:sp>
        <p:cxnSp>
          <p:nvCxnSpPr>
            <p:cNvPr id="35" name="Straight Connector 34">
              <a:extLst>
                <a:ext uri="{FF2B5EF4-FFF2-40B4-BE49-F238E27FC236}">
                  <a16:creationId xmlns="" xmlns:a16="http://schemas.microsoft.com/office/drawing/2014/main" id="{625A3C42-CC84-438F-BDD0-50871D8D49B6}"/>
                </a:ext>
              </a:extLst>
            </p:cNvPr>
            <p:cNvCxnSpPr/>
            <p:nvPr/>
          </p:nvCxnSpPr>
          <p:spPr>
            <a:xfrm>
              <a:off x="5354200" y="3133710"/>
              <a:ext cx="1572169" cy="0"/>
            </a:xfrm>
            <a:prstGeom prst="line">
              <a:avLst/>
            </a:prstGeom>
            <a:ln w="127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TextBox 38">
              <a:extLst>
                <a:ext uri="{FF2B5EF4-FFF2-40B4-BE49-F238E27FC236}">
                  <a16:creationId xmlns="" xmlns:a16="http://schemas.microsoft.com/office/drawing/2014/main" id="{5BF10BA8-7AEC-403A-B9D2-A63704CD80F7}"/>
                </a:ext>
              </a:extLst>
            </p:cNvPr>
            <p:cNvSpPr txBox="1"/>
            <p:nvPr/>
          </p:nvSpPr>
          <p:spPr>
            <a:xfrm>
              <a:off x="5354200" y="3194249"/>
              <a:ext cx="1572169" cy="2215991"/>
            </a:xfrm>
            <a:prstGeom prst="rect">
              <a:avLst/>
            </a:prstGeom>
            <a:noFill/>
          </p:spPr>
          <p:txBody>
            <a:bodyPr vert="horz" wrap="square" lIns="0" tIns="0" rIns="0" bIns="0" rtlCol="0" anchor="t">
              <a:spAutoFit/>
            </a:bodyPr>
            <a:lstStyle>
              <a:defPPr>
                <a:defRPr lang="en-US"/>
              </a:defPPr>
              <a:lvl1pPr>
                <a:buClr>
                  <a:schemeClr val="tx2"/>
                </a:buClr>
                <a:buFont typeface="Georgia" panose="02040502050405020303" pitchFamily="18" charset="0"/>
              </a:lvl1pPr>
              <a:lvl2pPr marL="209550" lvl="1" indent="-209550">
                <a:buClr>
                  <a:schemeClr val="tx2"/>
                </a:buClr>
                <a:buSzPct val="125000"/>
                <a:buFont typeface="Georgia" panose="02040502050405020303" pitchFamily="18" charset="0"/>
                <a:buChar char="▪"/>
              </a:lvl2pPr>
              <a:lvl3pPr marL="447675" lvl="2" indent="-238125">
                <a:buClr>
                  <a:schemeClr val="tx2"/>
                </a:buClr>
                <a:buSzPct val="115000"/>
                <a:buFont typeface="Georgia" panose="02040502050405020303" pitchFamily="18" charset="0"/>
                <a:buChar char="−"/>
              </a:lvl3pPr>
              <a:lvl4pPr marL="647700" lvl="3" indent="-200025">
                <a:buClr>
                  <a:schemeClr val="tx2"/>
                </a:buClr>
                <a:buSzPct val="110000"/>
                <a:buFont typeface="Georgia" panose="02040502050405020303" pitchFamily="18" charset="0"/>
                <a:buChar char="•"/>
              </a:lvl4pPr>
              <a:lvl5pPr marL="809625" lvl="4" indent="-180975">
                <a:buClr>
                  <a:schemeClr val="tx2"/>
                </a:buClr>
                <a:buSzPct val="100000"/>
                <a:buFont typeface="Georgia" panose="02040502050405020303" pitchFamily="18" charset="0"/>
                <a:buChar char="▫"/>
              </a:lvl5pPr>
            </a:lstStyle>
            <a:p>
              <a:pPr algn="ctr"/>
              <a:r>
                <a:rPr lang="en-US" sz="1600" dirty="0">
                  <a:solidFill>
                    <a:schemeClr val="bg1"/>
                  </a:solidFill>
                </a:rPr>
                <a:t>Time or energy saved by receiving a fast claim payment, not having </a:t>
              </a:r>
              <a:br>
                <a:rPr lang="en-US" sz="1600" dirty="0">
                  <a:solidFill>
                    <a:schemeClr val="bg1"/>
                  </a:solidFill>
                </a:rPr>
              </a:br>
              <a:r>
                <a:rPr lang="en-US" sz="1600" dirty="0">
                  <a:solidFill>
                    <a:schemeClr val="bg1"/>
                  </a:solidFill>
                </a:rPr>
                <a:t>to travel to a damaged secondary </a:t>
              </a:r>
              <a:br>
                <a:rPr lang="en-US" sz="1600" dirty="0">
                  <a:solidFill>
                    <a:schemeClr val="bg1"/>
                  </a:solidFill>
                </a:rPr>
              </a:br>
              <a:r>
                <a:rPr lang="en-US" sz="1600" dirty="0">
                  <a:solidFill>
                    <a:schemeClr val="bg1"/>
                  </a:solidFill>
                </a:rPr>
                <a:t>home, etc.</a:t>
              </a:r>
            </a:p>
          </p:txBody>
        </p:sp>
      </p:grpSp>
      <p:sp>
        <p:nvSpPr>
          <p:cNvPr id="45" name="Rectangle 44">
            <a:extLst>
              <a:ext uri="{FF2B5EF4-FFF2-40B4-BE49-F238E27FC236}">
                <a16:creationId xmlns="" xmlns:a16="http://schemas.microsoft.com/office/drawing/2014/main" id="{24651677-36A8-4B05-9FF1-59F71CAB266E}"/>
              </a:ext>
            </a:extLst>
          </p:cNvPr>
          <p:cNvSpPr/>
          <p:nvPr/>
        </p:nvSpPr>
        <p:spPr>
          <a:xfrm>
            <a:off x="7392415" y="5827999"/>
            <a:ext cx="1858479" cy="24158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 anchorCtr="0">
            <a:spAutoFit/>
          </a:bodyPr>
          <a:lstStyle/>
          <a:p>
            <a:pPr algn="ctr"/>
            <a:r>
              <a:rPr lang="en-US" sz="1600" b="1" dirty="0">
                <a:solidFill>
                  <a:schemeClr val="tx1"/>
                </a:solidFill>
                <a:latin typeface="Georgia" panose="02040502050405020303" pitchFamily="18" charset="0"/>
              </a:rPr>
              <a:t>Value Drivers</a:t>
            </a:r>
          </a:p>
        </p:txBody>
      </p:sp>
      <p:grpSp>
        <p:nvGrpSpPr>
          <p:cNvPr id="9" name="Group 8"/>
          <p:cNvGrpSpPr/>
          <p:nvPr/>
        </p:nvGrpSpPr>
        <p:grpSpPr>
          <a:xfrm>
            <a:off x="848303" y="1858830"/>
            <a:ext cx="1858479" cy="3737167"/>
            <a:chOff x="848303" y="1858830"/>
            <a:chExt cx="1858479" cy="3737167"/>
          </a:xfrm>
        </p:grpSpPr>
        <p:sp>
          <p:nvSpPr>
            <p:cNvPr id="31" name="Rectangle 30">
              <a:extLst>
                <a:ext uri="{FF2B5EF4-FFF2-40B4-BE49-F238E27FC236}">
                  <a16:creationId xmlns="" xmlns:a16="http://schemas.microsoft.com/office/drawing/2014/main" id="{C4488B51-B990-4C77-9A77-FADF0D1DB915}"/>
                </a:ext>
              </a:extLst>
            </p:cNvPr>
            <p:cNvSpPr/>
            <p:nvPr/>
          </p:nvSpPr>
          <p:spPr>
            <a:xfrm>
              <a:off x="848303" y="1961868"/>
              <a:ext cx="1858479" cy="3634129"/>
            </a:xfrm>
            <a:prstGeom prst="rect">
              <a:avLst/>
            </a:prstGeom>
            <a:solidFill>
              <a:srgbClr val="150F96"/>
            </a:solidFill>
            <a:ln>
              <a:solidFill>
                <a:srgbClr val="150F9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>
                <a:latin typeface="Georgia" panose="02040502050405020303" pitchFamily="18" charset="0"/>
              </a:endParaRPr>
            </a:p>
          </p:txBody>
        </p:sp>
        <p:sp>
          <p:nvSpPr>
            <p:cNvPr id="11" name="Isosceles Triangle 10"/>
            <p:cNvSpPr/>
            <p:nvPr/>
          </p:nvSpPr>
          <p:spPr>
            <a:xfrm>
              <a:off x="1628612" y="1858830"/>
              <a:ext cx="297862" cy="115566"/>
            </a:xfrm>
            <a:prstGeom prst="triangle">
              <a:avLst/>
            </a:prstGeom>
            <a:solidFill>
              <a:srgbClr val="150F96"/>
            </a:solidFill>
            <a:ln>
              <a:solidFill>
                <a:srgbClr val="150F9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>
                <a:latin typeface="Georgia" panose="02040502050405020303" pitchFamily="18" charset="0"/>
              </a:endParaRPr>
            </a:p>
          </p:txBody>
        </p:sp>
      </p:grpSp>
      <p:sp>
        <p:nvSpPr>
          <p:cNvPr id="40" name="TextBox 39">
            <a:extLst>
              <a:ext uri="{FF2B5EF4-FFF2-40B4-BE49-F238E27FC236}">
                <a16:creationId xmlns="" xmlns:a16="http://schemas.microsoft.com/office/drawing/2014/main" id="{5ECFB145-42DB-4020-AB87-B639CF37B3EB}"/>
              </a:ext>
            </a:extLst>
          </p:cNvPr>
          <p:cNvSpPr txBox="1"/>
          <p:nvPr/>
        </p:nvSpPr>
        <p:spPr>
          <a:xfrm>
            <a:off x="991460" y="2114071"/>
            <a:ext cx="1572169" cy="966323"/>
          </a:xfrm>
          <a:prstGeom prst="rect">
            <a:avLst/>
          </a:prstGeom>
          <a:noFill/>
        </p:spPr>
        <p:txBody>
          <a:bodyPr vert="horz" wrap="square" lIns="0" tIns="0" rIns="0" bIns="0" rtlCol="0" anchor="b" anchorCtr="0">
            <a:spAutoFit/>
          </a:bodyPr>
          <a:lstStyle>
            <a:defPPr>
              <a:defRPr lang="en-US"/>
            </a:defPPr>
            <a:lvl1pPr>
              <a:buClr>
                <a:schemeClr val="tx2"/>
              </a:buClr>
              <a:buFont typeface="Georgia" panose="02040502050405020303" pitchFamily="18" charset="0"/>
            </a:lvl1pPr>
            <a:lvl2pPr marL="209550" lvl="1" indent="-209550">
              <a:buClr>
                <a:schemeClr val="tx2"/>
              </a:buClr>
              <a:buSzPct val="125000"/>
              <a:buFont typeface="Georgia" panose="02040502050405020303" pitchFamily="18" charset="0"/>
              <a:buChar char="▪"/>
            </a:lvl2pPr>
            <a:lvl3pPr marL="447675" lvl="2" indent="-238125">
              <a:buClr>
                <a:schemeClr val="tx2"/>
              </a:buClr>
              <a:buSzPct val="115000"/>
              <a:buFont typeface="Georgia" panose="02040502050405020303" pitchFamily="18" charset="0"/>
              <a:buChar char="−"/>
            </a:lvl3pPr>
            <a:lvl4pPr marL="647700" lvl="3" indent="-200025">
              <a:buClr>
                <a:schemeClr val="tx2"/>
              </a:buClr>
              <a:buSzPct val="110000"/>
              <a:buFont typeface="Georgia" panose="02040502050405020303" pitchFamily="18" charset="0"/>
              <a:buChar char="•"/>
            </a:lvl4pPr>
            <a:lvl5pPr marL="809625" lvl="4" indent="-180975">
              <a:buClr>
                <a:schemeClr val="tx2"/>
              </a:buClr>
              <a:buSzPct val="100000"/>
              <a:buFont typeface="Georgia" panose="02040502050405020303" pitchFamily="18" charset="0"/>
              <a:buChar char="▫"/>
            </a:lvl5pPr>
          </a:lstStyle>
          <a:p>
            <a:pPr algn="ctr"/>
            <a:r>
              <a:rPr lang="en-US" sz="1600" b="1" dirty="0">
                <a:solidFill>
                  <a:schemeClr val="bg1"/>
                </a:solidFill>
              </a:rPr>
              <a:t>What </a:t>
            </a:r>
            <a:br>
              <a:rPr lang="en-US" sz="1600" b="1" dirty="0">
                <a:solidFill>
                  <a:schemeClr val="bg1"/>
                </a:solidFill>
              </a:rPr>
            </a:br>
            <a:r>
              <a:rPr lang="en-US" sz="1600" b="1" dirty="0">
                <a:solidFill>
                  <a:schemeClr val="bg1"/>
                </a:solidFill>
              </a:rPr>
              <a:t>the client ultimately gets</a:t>
            </a:r>
          </a:p>
        </p:txBody>
      </p:sp>
      <p:sp>
        <p:nvSpPr>
          <p:cNvPr id="65" name="Freeform 64"/>
          <p:cNvSpPr/>
          <p:nvPr/>
        </p:nvSpPr>
        <p:spPr>
          <a:xfrm>
            <a:off x="3029674" y="1858831"/>
            <a:ext cx="1858479" cy="3737167"/>
          </a:xfrm>
          <a:custGeom>
            <a:avLst/>
            <a:gdLst>
              <a:gd name="connsiteX0" fmla="*/ 728389 w 1458022"/>
              <a:gd name="connsiteY0" fmla="*/ 0 h 3808953"/>
              <a:gd name="connsiteX1" fmla="*/ 832563 w 1458022"/>
              <a:gd name="connsiteY1" fmla="*/ 105017 h 3808953"/>
              <a:gd name="connsiteX2" fmla="*/ 1458022 w 1458022"/>
              <a:gd name="connsiteY2" fmla="*/ 105017 h 3808953"/>
              <a:gd name="connsiteX3" fmla="*/ 1458022 w 1458022"/>
              <a:gd name="connsiteY3" fmla="*/ 3808953 h 3808953"/>
              <a:gd name="connsiteX4" fmla="*/ 0 w 1458022"/>
              <a:gd name="connsiteY4" fmla="*/ 3808953 h 3808953"/>
              <a:gd name="connsiteX5" fmla="*/ 0 w 1458022"/>
              <a:gd name="connsiteY5" fmla="*/ 105017 h 3808953"/>
              <a:gd name="connsiteX6" fmla="*/ 624216 w 1458022"/>
              <a:gd name="connsiteY6" fmla="*/ 105017 h 38089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458022" h="3808953">
                <a:moveTo>
                  <a:pt x="728389" y="0"/>
                </a:moveTo>
                <a:lnTo>
                  <a:pt x="832563" y="105017"/>
                </a:lnTo>
                <a:lnTo>
                  <a:pt x="1458022" y="105017"/>
                </a:lnTo>
                <a:lnTo>
                  <a:pt x="1458022" y="3808953"/>
                </a:lnTo>
                <a:lnTo>
                  <a:pt x="0" y="3808953"/>
                </a:lnTo>
                <a:lnTo>
                  <a:pt x="0" y="105017"/>
                </a:lnTo>
                <a:lnTo>
                  <a:pt x="624216" y="105017"/>
                </a:lnTo>
                <a:close/>
              </a:path>
            </a:pathLst>
          </a:custGeom>
          <a:solidFill>
            <a:schemeClr val="bg1"/>
          </a:solidFill>
          <a:ln>
            <a:solidFill>
              <a:srgbClr val="150F9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600">
              <a:solidFill>
                <a:schemeClr val="tx1"/>
              </a:solidFill>
              <a:latin typeface="Georgia" panose="02040502050405020303" pitchFamily="18" charset="0"/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="" xmlns:a16="http://schemas.microsoft.com/office/drawing/2014/main" id="{B3B17D3F-BC44-4714-A405-8C8CF3E44EBB}"/>
              </a:ext>
            </a:extLst>
          </p:cNvPr>
          <p:cNvGrpSpPr/>
          <p:nvPr/>
        </p:nvGrpSpPr>
        <p:grpSpPr>
          <a:xfrm>
            <a:off x="3172831" y="2597232"/>
            <a:ext cx="1572169" cy="1080180"/>
            <a:chOff x="3172831" y="2597232"/>
            <a:chExt cx="1572169" cy="1080180"/>
          </a:xfrm>
        </p:grpSpPr>
        <p:sp>
          <p:nvSpPr>
            <p:cNvPr id="44" name="TextBox 43">
              <a:extLst>
                <a:ext uri="{FF2B5EF4-FFF2-40B4-BE49-F238E27FC236}">
                  <a16:creationId xmlns="" xmlns:a16="http://schemas.microsoft.com/office/drawing/2014/main" id="{0024EA16-1A13-4146-9C88-92A913B668DB}"/>
                </a:ext>
              </a:extLst>
            </p:cNvPr>
            <p:cNvSpPr txBox="1"/>
            <p:nvPr/>
          </p:nvSpPr>
          <p:spPr>
            <a:xfrm>
              <a:off x="3172831" y="2597232"/>
              <a:ext cx="1572169" cy="483162"/>
            </a:xfrm>
            <a:prstGeom prst="rect">
              <a:avLst/>
            </a:prstGeom>
            <a:noFill/>
          </p:spPr>
          <p:txBody>
            <a:bodyPr vert="horz" wrap="square" lIns="0" tIns="0" rIns="0" bIns="0" rtlCol="0" anchor="b" anchorCtr="0">
              <a:spAutoFit/>
            </a:bodyPr>
            <a:lstStyle>
              <a:defPPr>
                <a:defRPr lang="en-US"/>
              </a:defPPr>
              <a:lvl1pPr>
                <a:buClr>
                  <a:schemeClr val="tx2"/>
                </a:buClr>
                <a:buFont typeface="Georgia" panose="02040502050405020303" pitchFamily="18" charset="0"/>
              </a:lvl1pPr>
              <a:lvl2pPr marL="209550" lvl="1" indent="-209550">
                <a:buClr>
                  <a:schemeClr val="tx2"/>
                </a:buClr>
                <a:buSzPct val="125000"/>
                <a:buFont typeface="Georgia" panose="02040502050405020303" pitchFamily="18" charset="0"/>
                <a:buChar char="▪"/>
              </a:lvl2pPr>
              <a:lvl3pPr marL="447675" lvl="2" indent="-238125">
                <a:buClr>
                  <a:schemeClr val="tx2"/>
                </a:buClr>
                <a:buSzPct val="115000"/>
                <a:buFont typeface="Georgia" panose="02040502050405020303" pitchFamily="18" charset="0"/>
                <a:buChar char="−"/>
              </a:lvl3pPr>
              <a:lvl4pPr marL="647700" lvl="3" indent="-200025">
                <a:buClr>
                  <a:schemeClr val="tx2"/>
                </a:buClr>
                <a:buSzPct val="110000"/>
                <a:buFont typeface="Georgia" panose="02040502050405020303" pitchFamily="18" charset="0"/>
                <a:buChar char="•"/>
              </a:lvl4pPr>
              <a:lvl5pPr marL="809625" lvl="4" indent="-180975">
                <a:buClr>
                  <a:schemeClr val="tx2"/>
                </a:buClr>
                <a:buSzPct val="100000"/>
                <a:buFont typeface="Georgia" panose="02040502050405020303" pitchFamily="18" charset="0"/>
                <a:buChar char="▫"/>
              </a:lvl5pPr>
            </a:lstStyle>
            <a:p>
              <a:pPr algn="ctr"/>
              <a:r>
                <a:rPr lang="en-US" sz="1600" b="1" dirty="0"/>
                <a:t>What the client pays</a:t>
              </a:r>
            </a:p>
          </p:txBody>
        </p:sp>
        <p:cxnSp>
          <p:nvCxnSpPr>
            <p:cNvPr id="46" name="Straight Connector 45">
              <a:extLst>
                <a:ext uri="{FF2B5EF4-FFF2-40B4-BE49-F238E27FC236}">
                  <a16:creationId xmlns="" xmlns:a16="http://schemas.microsoft.com/office/drawing/2014/main" id="{D8E0814B-9775-4070-AE50-E0A4D97D19ED}"/>
                </a:ext>
              </a:extLst>
            </p:cNvPr>
            <p:cNvCxnSpPr/>
            <p:nvPr/>
          </p:nvCxnSpPr>
          <p:spPr>
            <a:xfrm>
              <a:off x="3172831" y="3133709"/>
              <a:ext cx="1572169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7" name="TextBox 46">
              <a:extLst>
                <a:ext uri="{FF2B5EF4-FFF2-40B4-BE49-F238E27FC236}">
                  <a16:creationId xmlns="" xmlns:a16="http://schemas.microsoft.com/office/drawing/2014/main" id="{83BBFC53-1AFB-42EB-AD45-15959C569EBC}"/>
                </a:ext>
              </a:extLst>
            </p:cNvPr>
            <p:cNvSpPr txBox="1"/>
            <p:nvPr/>
          </p:nvSpPr>
          <p:spPr>
            <a:xfrm>
              <a:off x="3172831" y="3194250"/>
              <a:ext cx="1572169" cy="483162"/>
            </a:xfrm>
            <a:prstGeom prst="rect">
              <a:avLst/>
            </a:prstGeom>
            <a:noFill/>
          </p:spPr>
          <p:txBody>
            <a:bodyPr vert="horz" wrap="square" lIns="0" tIns="0" rIns="0" bIns="0" rtlCol="0" anchor="t">
              <a:spAutoFit/>
            </a:bodyPr>
            <a:lstStyle>
              <a:defPPr>
                <a:defRPr lang="en-US"/>
              </a:defPPr>
              <a:lvl1pPr>
                <a:buClr>
                  <a:schemeClr val="tx2"/>
                </a:buClr>
                <a:buFont typeface="Georgia" panose="02040502050405020303" pitchFamily="18" charset="0"/>
              </a:lvl1pPr>
              <a:lvl2pPr marL="209550" lvl="1" indent="-209550">
                <a:buClr>
                  <a:schemeClr val="tx2"/>
                </a:buClr>
                <a:buSzPct val="125000"/>
                <a:buFont typeface="Georgia" panose="02040502050405020303" pitchFamily="18" charset="0"/>
                <a:buChar char="▪"/>
              </a:lvl2pPr>
              <a:lvl3pPr marL="447675" lvl="2" indent="-238125">
                <a:buClr>
                  <a:schemeClr val="tx2"/>
                </a:buClr>
                <a:buSzPct val="115000"/>
                <a:buFont typeface="Georgia" panose="02040502050405020303" pitchFamily="18" charset="0"/>
                <a:buChar char="−"/>
              </a:lvl3pPr>
              <a:lvl4pPr marL="647700" lvl="3" indent="-200025">
                <a:buClr>
                  <a:schemeClr val="tx2"/>
                </a:buClr>
                <a:buSzPct val="110000"/>
                <a:buFont typeface="Georgia" panose="02040502050405020303" pitchFamily="18" charset="0"/>
                <a:buChar char="•"/>
              </a:lvl4pPr>
              <a:lvl5pPr marL="809625" lvl="4" indent="-180975">
                <a:buClr>
                  <a:schemeClr val="tx2"/>
                </a:buClr>
                <a:buSzPct val="100000"/>
                <a:buFont typeface="Georgia" panose="02040502050405020303" pitchFamily="18" charset="0"/>
                <a:buChar char="▫"/>
              </a:lvl5pPr>
            </a:lstStyle>
            <a:p>
              <a:pPr algn="ctr"/>
              <a:r>
                <a:rPr lang="en-US" sz="1600" dirty="0"/>
                <a:t>Premium payment</a:t>
              </a: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9573789" y="1858830"/>
            <a:ext cx="1858479" cy="3737167"/>
            <a:chOff x="9573789" y="1858830"/>
            <a:chExt cx="1858479" cy="3737167"/>
          </a:xfrm>
        </p:grpSpPr>
        <p:sp>
          <p:nvSpPr>
            <p:cNvPr id="34" name="Rectangle 33">
              <a:extLst>
                <a:ext uri="{FF2B5EF4-FFF2-40B4-BE49-F238E27FC236}">
                  <a16:creationId xmlns="" xmlns:a16="http://schemas.microsoft.com/office/drawing/2014/main" id="{D6410821-A5FC-43FB-86E5-8EC9C714DFA3}"/>
                </a:ext>
              </a:extLst>
            </p:cNvPr>
            <p:cNvSpPr/>
            <p:nvPr/>
          </p:nvSpPr>
          <p:spPr>
            <a:xfrm>
              <a:off x="9573789" y="1961868"/>
              <a:ext cx="1858479" cy="3634129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>
                <a:latin typeface="Georgia" panose="02040502050405020303" pitchFamily="18" charset="0"/>
              </a:endParaRPr>
            </a:p>
          </p:txBody>
        </p:sp>
        <p:sp>
          <p:nvSpPr>
            <p:cNvPr id="62" name="Isosceles Triangle 61"/>
            <p:cNvSpPr/>
            <p:nvPr/>
          </p:nvSpPr>
          <p:spPr>
            <a:xfrm>
              <a:off x="10354097" y="1858830"/>
              <a:ext cx="297862" cy="115566"/>
            </a:xfrm>
            <a:prstGeom prst="triangle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>
                <a:latin typeface="Georgia" panose="02040502050405020303" pitchFamily="18" charset="0"/>
              </a:endParaRPr>
            </a:p>
          </p:txBody>
        </p:sp>
      </p:grpSp>
      <p:grpSp>
        <p:nvGrpSpPr>
          <p:cNvPr id="136196" name="Group 136195">
            <a:extLst>
              <a:ext uri="{FF2B5EF4-FFF2-40B4-BE49-F238E27FC236}">
                <a16:creationId xmlns="" xmlns:a16="http://schemas.microsoft.com/office/drawing/2014/main" id="{8AC2AABB-D76E-4860-A8FF-1B01D3E4EE0B}"/>
              </a:ext>
            </a:extLst>
          </p:cNvPr>
          <p:cNvGrpSpPr/>
          <p:nvPr/>
        </p:nvGrpSpPr>
        <p:grpSpPr>
          <a:xfrm>
            <a:off x="9716946" y="2355650"/>
            <a:ext cx="1572169" cy="2315928"/>
            <a:chOff x="9716946" y="2355650"/>
            <a:chExt cx="1572169" cy="2315928"/>
          </a:xfrm>
        </p:grpSpPr>
        <p:sp>
          <p:nvSpPr>
            <p:cNvPr id="54" name="TextBox 53">
              <a:extLst>
                <a:ext uri="{FF2B5EF4-FFF2-40B4-BE49-F238E27FC236}">
                  <a16:creationId xmlns="" xmlns:a16="http://schemas.microsoft.com/office/drawing/2014/main" id="{2A75DAEE-1A25-4F08-8A15-2C7566DFAC5E}"/>
                </a:ext>
              </a:extLst>
            </p:cNvPr>
            <p:cNvSpPr txBox="1"/>
            <p:nvPr/>
          </p:nvSpPr>
          <p:spPr>
            <a:xfrm>
              <a:off x="9716946" y="2355650"/>
              <a:ext cx="1572169" cy="724743"/>
            </a:xfrm>
            <a:prstGeom prst="rect">
              <a:avLst/>
            </a:prstGeom>
            <a:noFill/>
          </p:spPr>
          <p:txBody>
            <a:bodyPr vert="horz" wrap="square" lIns="0" tIns="0" rIns="0" bIns="0" rtlCol="0" anchor="b" anchorCtr="0">
              <a:spAutoFit/>
            </a:bodyPr>
            <a:lstStyle>
              <a:defPPr>
                <a:defRPr lang="en-US"/>
              </a:defPPr>
              <a:lvl1pPr>
                <a:buClr>
                  <a:schemeClr val="tx2"/>
                </a:buClr>
                <a:buFont typeface="Georgia" panose="02040502050405020303" pitchFamily="18" charset="0"/>
              </a:lvl1pPr>
              <a:lvl2pPr marL="209550" lvl="1" indent="-209550">
                <a:buClr>
                  <a:schemeClr val="tx2"/>
                </a:buClr>
                <a:buSzPct val="125000"/>
                <a:buFont typeface="Georgia" panose="02040502050405020303" pitchFamily="18" charset="0"/>
                <a:buChar char="▪"/>
              </a:lvl2pPr>
              <a:lvl3pPr marL="447675" lvl="2" indent="-238125">
                <a:buClr>
                  <a:schemeClr val="tx2"/>
                </a:buClr>
                <a:buSzPct val="115000"/>
                <a:buFont typeface="Georgia" panose="02040502050405020303" pitchFamily="18" charset="0"/>
                <a:buChar char="−"/>
              </a:lvl3pPr>
              <a:lvl4pPr marL="647700" lvl="3" indent="-200025">
                <a:buClr>
                  <a:schemeClr val="tx2"/>
                </a:buClr>
                <a:buSzPct val="110000"/>
                <a:buFont typeface="Georgia" panose="02040502050405020303" pitchFamily="18" charset="0"/>
                <a:buChar char="•"/>
              </a:lvl4pPr>
              <a:lvl5pPr marL="809625" lvl="4" indent="-180975">
                <a:buClr>
                  <a:schemeClr val="tx2"/>
                </a:buClr>
                <a:buSzPct val="100000"/>
                <a:buFont typeface="Georgia" panose="02040502050405020303" pitchFamily="18" charset="0"/>
                <a:buChar char="▫"/>
              </a:lvl5pPr>
            </a:lstStyle>
            <a:p>
              <a:pPr algn="ctr"/>
              <a:r>
                <a:rPr lang="en-US" sz="1600" b="1" dirty="0">
                  <a:solidFill>
                    <a:schemeClr val="bg1"/>
                  </a:solidFill>
                </a:rPr>
                <a:t>How it affects </a:t>
              </a:r>
              <a:br>
                <a:rPr lang="en-US" sz="1600" b="1" dirty="0">
                  <a:solidFill>
                    <a:schemeClr val="bg1"/>
                  </a:solidFill>
                </a:rPr>
              </a:br>
              <a:r>
                <a:rPr lang="en-US" sz="1600" b="1" dirty="0">
                  <a:solidFill>
                    <a:schemeClr val="bg1"/>
                  </a:solidFill>
                </a:rPr>
                <a:t>the client</a:t>
              </a:r>
            </a:p>
          </p:txBody>
        </p:sp>
        <p:cxnSp>
          <p:nvCxnSpPr>
            <p:cNvPr id="55" name="Straight Connector 54">
              <a:extLst>
                <a:ext uri="{FF2B5EF4-FFF2-40B4-BE49-F238E27FC236}">
                  <a16:creationId xmlns="" xmlns:a16="http://schemas.microsoft.com/office/drawing/2014/main" id="{3300AE35-640C-425E-93BD-E1B573E9141C}"/>
                </a:ext>
              </a:extLst>
            </p:cNvPr>
            <p:cNvCxnSpPr/>
            <p:nvPr/>
          </p:nvCxnSpPr>
          <p:spPr>
            <a:xfrm>
              <a:off x="9716946" y="3133709"/>
              <a:ext cx="1572169" cy="0"/>
            </a:xfrm>
            <a:prstGeom prst="line">
              <a:avLst/>
            </a:prstGeom>
            <a:ln w="127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6" name="TextBox 55">
              <a:extLst>
                <a:ext uri="{FF2B5EF4-FFF2-40B4-BE49-F238E27FC236}">
                  <a16:creationId xmlns="" xmlns:a16="http://schemas.microsoft.com/office/drawing/2014/main" id="{A1D2D17A-F25E-4686-BB16-8E17CF3680D3}"/>
                </a:ext>
              </a:extLst>
            </p:cNvPr>
            <p:cNvSpPr txBox="1"/>
            <p:nvPr/>
          </p:nvSpPr>
          <p:spPr>
            <a:xfrm>
              <a:off x="9716946" y="3194250"/>
              <a:ext cx="1572169" cy="1477328"/>
            </a:xfrm>
            <a:prstGeom prst="rect">
              <a:avLst/>
            </a:prstGeom>
            <a:noFill/>
          </p:spPr>
          <p:txBody>
            <a:bodyPr vert="horz" wrap="square" lIns="0" tIns="0" rIns="0" bIns="0" rtlCol="0" anchor="t">
              <a:spAutoFit/>
            </a:bodyPr>
            <a:lstStyle>
              <a:defPPr>
                <a:defRPr lang="en-US"/>
              </a:defPPr>
              <a:lvl1pPr>
                <a:buClr>
                  <a:schemeClr val="tx2"/>
                </a:buClr>
                <a:buFont typeface="Georgia" panose="02040502050405020303" pitchFamily="18" charset="0"/>
              </a:lvl1pPr>
              <a:lvl2pPr marL="209550" lvl="1" indent="-209550">
                <a:buClr>
                  <a:schemeClr val="tx2"/>
                </a:buClr>
                <a:buSzPct val="125000"/>
                <a:buFont typeface="Georgia" panose="02040502050405020303" pitchFamily="18" charset="0"/>
                <a:buChar char="▪"/>
              </a:lvl2pPr>
              <a:lvl3pPr marL="447675" lvl="2" indent="-238125">
                <a:buClr>
                  <a:schemeClr val="tx2"/>
                </a:buClr>
                <a:buSzPct val="115000"/>
                <a:buFont typeface="Georgia" panose="02040502050405020303" pitchFamily="18" charset="0"/>
                <a:buChar char="−"/>
              </a:lvl3pPr>
              <a:lvl4pPr marL="647700" lvl="3" indent="-200025">
                <a:buClr>
                  <a:schemeClr val="tx2"/>
                </a:buClr>
                <a:buSzPct val="110000"/>
                <a:buFont typeface="Georgia" panose="02040502050405020303" pitchFamily="18" charset="0"/>
                <a:buChar char="•"/>
              </a:lvl4pPr>
              <a:lvl5pPr marL="809625" lvl="4" indent="-180975">
                <a:buClr>
                  <a:schemeClr val="tx2"/>
                </a:buClr>
                <a:buSzPct val="100000"/>
                <a:buFont typeface="Georgia" panose="02040502050405020303" pitchFamily="18" charset="0"/>
                <a:buChar char="▫"/>
              </a:lvl5pPr>
            </a:lstStyle>
            <a:p>
              <a:pPr algn="ctr"/>
              <a:r>
                <a:rPr lang="en-US" sz="1600" dirty="0">
                  <a:solidFill>
                    <a:schemeClr val="bg1"/>
                  </a:solidFill>
                </a:rPr>
                <a:t>The physical </a:t>
              </a:r>
              <a:br>
                <a:rPr lang="en-US" sz="1600" dirty="0">
                  <a:solidFill>
                    <a:schemeClr val="bg1"/>
                  </a:solidFill>
                </a:rPr>
              </a:br>
              <a:r>
                <a:rPr lang="en-US" sz="1600" dirty="0">
                  <a:solidFill>
                    <a:schemeClr val="bg1"/>
                  </a:solidFill>
                </a:rPr>
                <a:t>and emotional impact of the policy, such as peace of mind, gratitude, etc.</a:t>
              </a:r>
            </a:p>
          </p:txBody>
        </p:sp>
      </p:grpSp>
      <p:sp>
        <p:nvSpPr>
          <p:cNvPr id="19" name="Rectangle 18">
            <a:extLst>
              <a:ext uri="{FF2B5EF4-FFF2-40B4-BE49-F238E27FC236}">
                <a16:creationId xmlns="" xmlns:a16="http://schemas.microsoft.com/office/drawing/2014/main" id="{6ECC1068-EDAB-4AD1-A01A-9B09B9FC7C8F}"/>
              </a:ext>
            </a:extLst>
          </p:cNvPr>
          <p:cNvSpPr/>
          <p:nvPr/>
        </p:nvSpPr>
        <p:spPr>
          <a:xfrm>
            <a:off x="4957651" y="1416890"/>
            <a:ext cx="183896" cy="24158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0">
            <a:spAutoFit/>
          </a:bodyPr>
          <a:lstStyle/>
          <a:p>
            <a:pPr algn="ctr"/>
            <a:r>
              <a:rPr lang="en-US" sz="1600" b="1" dirty="0">
                <a:solidFill>
                  <a:schemeClr val="tx1"/>
                </a:solidFill>
                <a:latin typeface="Georgia" panose="02040502050405020303" pitchFamily="18" charset="0"/>
              </a:rPr>
              <a:t>+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="" xmlns:a16="http://schemas.microsoft.com/office/drawing/2014/main" id="{A0D23006-86A7-4587-BD00-339C799D1B1C}"/>
              </a:ext>
            </a:extLst>
          </p:cNvPr>
          <p:cNvSpPr/>
          <p:nvPr/>
        </p:nvSpPr>
        <p:spPr>
          <a:xfrm>
            <a:off x="7139021" y="1416890"/>
            <a:ext cx="183896" cy="24158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0">
            <a:spAutoFit/>
          </a:bodyPr>
          <a:lstStyle/>
          <a:p>
            <a:pPr algn="ctr"/>
            <a:r>
              <a:rPr lang="en-US" sz="1600" b="1" dirty="0">
                <a:solidFill>
                  <a:schemeClr val="tx1"/>
                </a:solidFill>
                <a:latin typeface="Georgia" panose="02040502050405020303" pitchFamily="18" charset="0"/>
              </a:rPr>
              <a:t>+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="" xmlns:a16="http://schemas.microsoft.com/office/drawing/2014/main" id="{31640663-E234-437C-9E70-5567994EF307}"/>
              </a:ext>
            </a:extLst>
          </p:cNvPr>
          <p:cNvSpPr/>
          <p:nvPr/>
        </p:nvSpPr>
        <p:spPr>
          <a:xfrm>
            <a:off x="9320392" y="1416890"/>
            <a:ext cx="183896" cy="24158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0">
            <a:spAutoFit/>
          </a:bodyPr>
          <a:lstStyle/>
          <a:p>
            <a:pPr algn="ctr"/>
            <a:r>
              <a:rPr lang="en-US" sz="1600" b="1" dirty="0">
                <a:solidFill>
                  <a:schemeClr val="tx1"/>
                </a:solidFill>
                <a:latin typeface="Georgia" panose="02040502050405020303" pitchFamily="18" charset="0"/>
              </a:rPr>
              <a:t>+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="" xmlns:a16="http://schemas.microsoft.com/office/drawing/2014/main" id="{52C6CF2F-172B-4416-931D-3B5E569B80B9}"/>
              </a:ext>
            </a:extLst>
          </p:cNvPr>
          <p:cNvSpPr/>
          <p:nvPr/>
        </p:nvSpPr>
        <p:spPr>
          <a:xfrm>
            <a:off x="5211044" y="1296099"/>
            <a:ext cx="1858479" cy="48316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0">
            <a:spAutoFit/>
          </a:bodyPr>
          <a:lstStyle/>
          <a:p>
            <a:pPr algn="ctr"/>
            <a:r>
              <a:rPr lang="en-US" sz="1600" b="1" dirty="0">
                <a:solidFill>
                  <a:schemeClr val="tx1"/>
                </a:solidFill>
                <a:latin typeface="Georgia" panose="02040502050405020303" pitchFamily="18" charset="0"/>
              </a:rPr>
              <a:t>Cost Avoidance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="" xmlns:a16="http://schemas.microsoft.com/office/drawing/2014/main" id="{CB24C92D-45F0-47C5-88D5-4A9CA7F57C56}"/>
              </a:ext>
            </a:extLst>
          </p:cNvPr>
          <p:cNvSpPr/>
          <p:nvPr/>
        </p:nvSpPr>
        <p:spPr>
          <a:xfrm>
            <a:off x="848303" y="1416890"/>
            <a:ext cx="1858479" cy="24158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0">
            <a:spAutoFit/>
          </a:bodyPr>
          <a:lstStyle/>
          <a:p>
            <a:pPr algn="ctr"/>
            <a:r>
              <a:rPr lang="en-US" sz="1600" b="1" dirty="0">
                <a:solidFill>
                  <a:schemeClr val="tx1"/>
                </a:solidFill>
                <a:latin typeface="Georgia" panose="02040502050405020303" pitchFamily="18" charset="0"/>
              </a:rPr>
              <a:t>Value 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="" xmlns:a16="http://schemas.microsoft.com/office/drawing/2014/main" id="{D5D55C5C-B9BD-42E8-A024-D7286B2FDC17}"/>
              </a:ext>
            </a:extLst>
          </p:cNvPr>
          <p:cNvSpPr/>
          <p:nvPr/>
        </p:nvSpPr>
        <p:spPr>
          <a:xfrm>
            <a:off x="2776281" y="1416890"/>
            <a:ext cx="183896" cy="24158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0">
            <a:spAutoFit/>
          </a:bodyPr>
          <a:lstStyle/>
          <a:p>
            <a:pPr algn="ctr"/>
            <a:r>
              <a:rPr lang="en-US" sz="1600" b="1" dirty="0">
                <a:solidFill>
                  <a:schemeClr val="tx1"/>
                </a:solidFill>
                <a:latin typeface="Georgia" panose="02040502050405020303" pitchFamily="18" charset="0"/>
              </a:rPr>
              <a:t>=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="" xmlns:a16="http://schemas.microsoft.com/office/drawing/2014/main" id="{4C72D7EA-5981-451D-AD3A-3CDEE5CD7F3A}"/>
              </a:ext>
            </a:extLst>
          </p:cNvPr>
          <p:cNvSpPr/>
          <p:nvPr/>
        </p:nvSpPr>
        <p:spPr>
          <a:xfrm>
            <a:off x="3029674" y="1416890"/>
            <a:ext cx="1858479" cy="24158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0">
            <a:spAutoFit/>
          </a:bodyPr>
          <a:lstStyle/>
          <a:p>
            <a:pPr algn="ctr"/>
            <a:r>
              <a:rPr lang="en-US" sz="1600" b="1" dirty="0">
                <a:solidFill>
                  <a:schemeClr val="tx1"/>
                </a:solidFill>
                <a:latin typeface="Georgia" panose="02040502050405020303" pitchFamily="18" charset="0"/>
              </a:rPr>
              <a:t>(Price)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="" xmlns:a16="http://schemas.microsoft.com/office/drawing/2014/main" id="{473DB5C8-C518-47BC-8E04-706B026CBDDE}"/>
              </a:ext>
            </a:extLst>
          </p:cNvPr>
          <p:cNvSpPr/>
          <p:nvPr/>
        </p:nvSpPr>
        <p:spPr>
          <a:xfrm>
            <a:off x="9573789" y="1416890"/>
            <a:ext cx="1858479" cy="24158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0">
            <a:spAutoFit/>
          </a:bodyPr>
          <a:lstStyle/>
          <a:p>
            <a:pPr algn="ctr"/>
            <a:r>
              <a:rPr lang="en-US" sz="1600" b="1" dirty="0">
                <a:solidFill>
                  <a:schemeClr val="tx1"/>
                </a:solidFill>
                <a:latin typeface="Georgia" panose="02040502050405020303" pitchFamily="18" charset="0"/>
              </a:rPr>
              <a:t>Impact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="" xmlns:a16="http://schemas.microsoft.com/office/drawing/2014/main" id="{9A6B02F2-F483-411E-88CE-3972D694C8C0}"/>
              </a:ext>
            </a:extLst>
          </p:cNvPr>
          <p:cNvSpPr/>
          <p:nvPr/>
        </p:nvSpPr>
        <p:spPr>
          <a:xfrm>
            <a:off x="7392415" y="1416890"/>
            <a:ext cx="1858479" cy="24158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0">
            <a:spAutoFit/>
          </a:bodyPr>
          <a:lstStyle/>
          <a:p>
            <a:pPr algn="ctr"/>
            <a:r>
              <a:rPr lang="en-US" sz="1600" b="1" dirty="0">
                <a:solidFill>
                  <a:schemeClr val="tx1"/>
                </a:solidFill>
                <a:latin typeface="Georgia" panose="02040502050405020303" pitchFamily="18" charset="0"/>
              </a:rPr>
              <a:t>Utility</a:t>
            </a:r>
          </a:p>
        </p:txBody>
      </p:sp>
      <p:grpSp>
        <p:nvGrpSpPr>
          <p:cNvPr id="136193" name="Group 136192">
            <a:extLst>
              <a:ext uri="{FF2B5EF4-FFF2-40B4-BE49-F238E27FC236}">
                <a16:creationId xmlns="" xmlns:a16="http://schemas.microsoft.com/office/drawing/2014/main" id="{D9ED754D-F3DB-41BD-BDA7-1583F5E0BB3E}"/>
              </a:ext>
            </a:extLst>
          </p:cNvPr>
          <p:cNvGrpSpPr/>
          <p:nvPr/>
        </p:nvGrpSpPr>
        <p:grpSpPr>
          <a:xfrm>
            <a:off x="7535571" y="2341729"/>
            <a:ext cx="1572169" cy="2060424"/>
            <a:chOff x="7535571" y="2341729"/>
            <a:chExt cx="1572169" cy="2060424"/>
          </a:xfrm>
        </p:grpSpPr>
        <p:sp>
          <p:nvSpPr>
            <p:cNvPr id="48" name="TextBox 47">
              <a:extLst>
                <a:ext uri="{FF2B5EF4-FFF2-40B4-BE49-F238E27FC236}">
                  <a16:creationId xmlns="" xmlns:a16="http://schemas.microsoft.com/office/drawing/2014/main" id="{32E6A9CE-139A-4F45-92DC-604B94C6E06E}"/>
                </a:ext>
              </a:extLst>
            </p:cNvPr>
            <p:cNvSpPr txBox="1"/>
            <p:nvPr/>
          </p:nvSpPr>
          <p:spPr>
            <a:xfrm>
              <a:off x="7535571" y="2341729"/>
              <a:ext cx="1572169" cy="738664"/>
            </a:xfrm>
            <a:prstGeom prst="rect">
              <a:avLst/>
            </a:prstGeom>
            <a:noFill/>
          </p:spPr>
          <p:txBody>
            <a:bodyPr vert="horz" wrap="square" lIns="0" tIns="0" rIns="0" bIns="0" rtlCol="0" anchor="b" anchorCtr="0">
              <a:spAutoFit/>
            </a:bodyPr>
            <a:lstStyle>
              <a:defPPr>
                <a:defRPr lang="en-US"/>
              </a:defPPr>
              <a:lvl1pPr>
                <a:buClr>
                  <a:schemeClr val="tx2"/>
                </a:buClr>
                <a:buFont typeface="Georgia" panose="02040502050405020303" pitchFamily="18" charset="0"/>
              </a:lvl1pPr>
              <a:lvl2pPr marL="209550" lvl="1" indent="-209550">
                <a:buClr>
                  <a:schemeClr val="tx2"/>
                </a:buClr>
                <a:buSzPct val="125000"/>
                <a:buFont typeface="Georgia" panose="02040502050405020303" pitchFamily="18" charset="0"/>
                <a:buChar char="▪"/>
              </a:lvl2pPr>
              <a:lvl3pPr marL="447675" lvl="2" indent="-238125">
                <a:buClr>
                  <a:schemeClr val="tx2"/>
                </a:buClr>
                <a:buSzPct val="115000"/>
                <a:buFont typeface="Georgia" panose="02040502050405020303" pitchFamily="18" charset="0"/>
                <a:buChar char="−"/>
              </a:lvl3pPr>
              <a:lvl4pPr marL="647700" lvl="3" indent="-200025">
                <a:buClr>
                  <a:schemeClr val="tx2"/>
                </a:buClr>
                <a:buSzPct val="110000"/>
                <a:buFont typeface="Georgia" panose="02040502050405020303" pitchFamily="18" charset="0"/>
                <a:buChar char="•"/>
              </a:lvl4pPr>
              <a:lvl5pPr marL="809625" lvl="4" indent="-180975">
                <a:buClr>
                  <a:schemeClr val="tx2"/>
                </a:buClr>
                <a:buSzPct val="100000"/>
                <a:buFont typeface="Georgia" panose="02040502050405020303" pitchFamily="18" charset="0"/>
                <a:buChar char="▫"/>
              </a:lvl5pPr>
            </a:lstStyle>
            <a:p>
              <a:pPr algn="ctr"/>
              <a:r>
                <a:rPr lang="en-US" sz="1600" b="1" dirty="0">
                  <a:solidFill>
                    <a:schemeClr val="bg1"/>
                  </a:solidFill>
                </a:rPr>
                <a:t>What </a:t>
              </a:r>
              <a:br>
                <a:rPr lang="en-US" sz="1600" b="1" dirty="0">
                  <a:solidFill>
                    <a:schemeClr val="bg1"/>
                  </a:solidFill>
                </a:rPr>
              </a:br>
              <a:r>
                <a:rPr lang="en-US" sz="1600" b="1" dirty="0">
                  <a:solidFill>
                    <a:schemeClr val="bg1"/>
                  </a:solidFill>
                </a:rPr>
                <a:t>the </a:t>
              </a:r>
              <a:r>
                <a:rPr lang="en-US" sz="1600" b="1" dirty="0" smtClean="0">
                  <a:solidFill>
                    <a:schemeClr val="bg1"/>
                  </a:solidFill>
                </a:rPr>
                <a:t>product or </a:t>
              </a:r>
              <a:r>
                <a:rPr lang="en-US" sz="1600" b="1" dirty="0">
                  <a:solidFill>
                    <a:schemeClr val="bg1"/>
                  </a:solidFill>
                </a:rPr>
                <a:t>service does</a:t>
              </a:r>
            </a:p>
          </p:txBody>
        </p:sp>
        <p:cxnSp>
          <p:nvCxnSpPr>
            <p:cNvPr id="49" name="Straight Connector 48">
              <a:extLst>
                <a:ext uri="{FF2B5EF4-FFF2-40B4-BE49-F238E27FC236}">
                  <a16:creationId xmlns="" xmlns:a16="http://schemas.microsoft.com/office/drawing/2014/main" id="{FDE861BF-F66F-4754-ACF7-4F3E6720769E}"/>
                </a:ext>
              </a:extLst>
            </p:cNvPr>
            <p:cNvCxnSpPr/>
            <p:nvPr/>
          </p:nvCxnSpPr>
          <p:spPr>
            <a:xfrm>
              <a:off x="7535571" y="3133709"/>
              <a:ext cx="1572169" cy="0"/>
            </a:xfrm>
            <a:prstGeom prst="line">
              <a:avLst/>
            </a:prstGeom>
            <a:ln w="127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2" name="TextBox 51">
              <a:extLst>
                <a:ext uri="{FF2B5EF4-FFF2-40B4-BE49-F238E27FC236}">
                  <a16:creationId xmlns="" xmlns:a16="http://schemas.microsoft.com/office/drawing/2014/main" id="{7533EB98-59DA-4254-95CD-4BCC79DF1672}"/>
                </a:ext>
              </a:extLst>
            </p:cNvPr>
            <p:cNvSpPr txBox="1"/>
            <p:nvPr/>
          </p:nvSpPr>
          <p:spPr>
            <a:xfrm>
              <a:off x="7535571" y="3194249"/>
              <a:ext cx="1572169" cy="1207904"/>
            </a:xfrm>
            <a:prstGeom prst="rect">
              <a:avLst/>
            </a:prstGeom>
            <a:noFill/>
          </p:spPr>
          <p:txBody>
            <a:bodyPr vert="horz" wrap="square" lIns="0" tIns="0" rIns="0" bIns="0" rtlCol="0" anchor="t">
              <a:spAutoFit/>
            </a:bodyPr>
            <a:lstStyle>
              <a:defPPr>
                <a:defRPr lang="en-US"/>
              </a:defPPr>
              <a:lvl1pPr>
                <a:buClr>
                  <a:schemeClr val="tx2"/>
                </a:buClr>
                <a:buFont typeface="Georgia" panose="02040502050405020303" pitchFamily="18" charset="0"/>
              </a:lvl1pPr>
              <a:lvl2pPr marL="209550" lvl="1" indent="-209550">
                <a:buClr>
                  <a:schemeClr val="tx2"/>
                </a:buClr>
                <a:buSzPct val="125000"/>
                <a:buFont typeface="Georgia" panose="02040502050405020303" pitchFamily="18" charset="0"/>
                <a:buChar char="▪"/>
              </a:lvl2pPr>
              <a:lvl3pPr marL="447675" lvl="2" indent="-238125">
                <a:buClr>
                  <a:schemeClr val="tx2"/>
                </a:buClr>
                <a:buSzPct val="115000"/>
                <a:buFont typeface="Georgia" panose="02040502050405020303" pitchFamily="18" charset="0"/>
                <a:buChar char="−"/>
              </a:lvl3pPr>
              <a:lvl4pPr marL="647700" lvl="3" indent="-200025">
                <a:buClr>
                  <a:schemeClr val="tx2"/>
                </a:buClr>
                <a:buSzPct val="110000"/>
                <a:buFont typeface="Georgia" panose="02040502050405020303" pitchFamily="18" charset="0"/>
                <a:buChar char="•"/>
              </a:lvl4pPr>
              <a:lvl5pPr marL="809625" lvl="4" indent="-180975">
                <a:buClr>
                  <a:schemeClr val="tx2"/>
                </a:buClr>
                <a:buSzPct val="100000"/>
                <a:buFont typeface="Georgia" panose="02040502050405020303" pitchFamily="18" charset="0"/>
                <a:buChar char="▫"/>
              </a:lvl5pPr>
            </a:lstStyle>
            <a:p>
              <a:pPr algn="ctr"/>
              <a:r>
                <a:rPr lang="en-US" sz="1600" dirty="0">
                  <a:solidFill>
                    <a:schemeClr val="bg1"/>
                  </a:solidFill>
                </a:rPr>
                <a:t>Claim payment </a:t>
              </a:r>
              <a:br>
                <a:rPr lang="en-US" sz="1600" dirty="0">
                  <a:solidFill>
                    <a:schemeClr val="bg1"/>
                  </a:solidFill>
                </a:rPr>
              </a:br>
              <a:r>
                <a:rPr lang="en-US" sz="1600" dirty="0">
                  <a:solidFill>
                    <a:schemeClr val="bg1"/>
                  </a:solidFill>
                </a:rPr>
                <a:t>for a loss, </a:t>
              </a:r>
              <a:br>
                <a:rPr lang="en-US" sz="1600" dirty="0">
                  <a:solidFill>
                    <a:schemeClr val="bg1"/>
                  </a:solidFill>
                </a:rPr>
              </a:br>
              <a:r>
                <a:rPr lang="en-US" sz="1600" dirty="0">
                  <a:solidFill>
                    <a:schemeClr val="bg1"/>
                  </a:solidFill>
                </a:rPr>
                <a:t>or a loss prevented</a:t>
              </a:r>
            </a:p>
          </p:txBody>
        </p:sp>
      </p:grpSp>
      <p:grpSp>
        <p:nvGrpSpPr>
          <p:cNvPr id="136192" name="Group 136191"/>
          <p:cNvGrpSpPr/>
          <p:nvPr/>
        </p:nvGrpSpPr>
        <p:grpSpPr>
          <a:xfrm>
            <a:off x="5142469" y="5595997"/>
            <a:ext cx="6353626" cy="198990"/>
            <a:chOff x="3872975" y="5989514"/>
            <a:chExt cx="4935222" cy="202812"/>
          </a:xfrm>
        </p:grpSpPr>
        <p:cxnSp>
          <p:nvCxnSpPr>
            <p:cNvPr id="27" name="Straight Connector 26"/>
            <p:cNvCxnSpPr/>
            <p:nvPr/>
          </p:nvCxnSpPr>
          <p:spPr>
            <a:xfrm>
              <a:off x="3872975" y="6090920"/>
              <a:ext cx="4935222" cy="0"/>
            </a:xfrm>
            <a:prstGeom prst="line">
              <a:avLst/>
            </a:prstGeom>
            <a:ln w="12700">
              <a:solidFill>
                <a:srgbClr val="808080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>
              <a:off x="3872975" y="5989514"/>
              <a:ext cx="0" cy="101406"/>
            </a:xfrm>
            <a:prstGeom prst="line">
              <a:avLst/>
            </a:prstGeom>
            <a:ln w="12700">
              <a:solidFill>
                <a:srgbClr val="808080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/>
            <p:cNvCxnSpPr/>
            <p:nvPr/>
          </p:nvCxnSpPr>
          <p:spPr>
            <a:xfrm>
              <a:off x="8808197" y="5989514"/>
              <a:ext cx="0" cy="101406"/>
            </a:xfrm>
            <a:prstGeom prst="line">
              <a:avLst/>
            </a:prstGeom>
            <a:ln w="12700">
              <a:solidFill>
                <a:srgbClr val="808080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/>
            <p:cNvCxnSpPr/>
            <p:nvPr/>
          </p:nvCxnSpPr>
          <p:spPr>
            <a:xfrm>
              <a:off x="6340586" y="6090920"/>
              <a:ext cx="0" cy="101406"/>
            </a:xfrm>
            <a:prstGeom prst="line">
              <a:avLst/>
            </a:prstGeom>
            <a:ln w="12700">
              <a:solidFill>
                <a:srgbClr val="808080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061135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>
            <a:extLst>
              <a:ext uri="{FF2B5EF4-FFF2-40B4-BE49-F238E27FC236}">
                <a16:creationId xmlns="" xmlns:a16="http://schemas.microsoft.com/office/drawing/2014/main" id="{D5D49477-9893-40B3-90D6-EF7E5997D1D8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1204976"/>
            <a:ext cx="11429999" cy="498348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5400000" algn="t" rotWithShape="0">
              <a:srgbClr val="000000">
                <a:alpha val="39999"/>
              </a:srgbClr>
            </a:outerShdw>
          </a:effectLst>
          <a:extLst/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Georgia" charset="0"/>
                <a:ea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eorgia" charset="0"/>
                <a:ea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eorgia" charset="0"/>
                <a:ea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eorgia" charset="0"/>
                <a:ea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eorgia" charset="0"/>
                <a:ea typeface="Arial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charset="0"/>
                <a:ea typeface="Arial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charset="0"/>
                <a:ea typeface="Arial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charset="0"/>
                <a:ea typeface="Arial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charset="0"/>
                <a:ea typeface="Arial" charset="0"/>
                <a:cs typeface="Arial" charset="0"/>
              </a:defRPr>
            </a:lvl9pPr>
          </a:lstStyle>
          <a:p>
            <a:pPr algn="ctr" eaLnBrk="1" hangingPunct="1">
              <a:defRPr/>
            </a:pPr>
            <a:endParaRPr lang="x-none" altLang="x-none" dirty="0">
              <a:solidFill>
                <a:srgbClr val="FFFFFF"/>
              </a:solidFill>
              <a:latin typeface="Georgia" panose="02040502050405020303" pitchFamily="18" charset="0"/>
            </a:endParaRPr>
          </a:p>
        </p:txBody>
      </p:sp>
      <p:sp>
        <p:nvSpPr>
          <p:cNvPr id="23" name="Rectangle 10">
            <a:extLst>
              <a:ext uri="{FF2B5EF4-FFF2-40B4-BE49-F238E27FC236}">
                <a16:creationId xmlns="" xmlns:a16="http://schemas.microsoft.com/office/drawing/2014/main" id="{C94E73AB-2561-4B18-9C89-95A704824540}"/>
              </a:ext>
            </a:extLst>
          </p:cNvPr>
          <p:cNvSpPr>
            <a:spLocks/>
          </p:cNvSpPr>
          <p:nvPr/>
        </p:nvSpPr>
        <p:spPr bwMode="auto">
          <a:xfrm flipV="1">
            <a:off x="457201" y="6152299"/>
            <a:ext cx="11429999" cy="36157"/>
          </a:xfrm>
          <a:prstGeom prst="rect">
            <a:avLst/>
          </a:prstGeom>
          <a:solidFill>
            <a:schemeClr val="accent6"/>
          </a:solidFill>
          <a:ln>
            <a:noFill/>
          </a:ln>
          <a:extLst/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bg1"/>
                </a:solidFill>
                <a:latin typeface="Georgia" panose="02040502050405020303" pitchFamily="18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bg1"/>
                </a:solidFill>
                <a:latin typeface="Georgia" panose="02040502050405020303" pitchFamily="18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bg1"/>
                </a:solidFill>
                <a:latin typeface="Georgia" panose="02040502050405020303" pitchFamily="18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bg1"/>
                </a:solidFill>
                <a:latin typeface="Georgia" panose="02040502050405020303" pitchFamily="18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bg1"/>
                </a:solidFill>
                <a:latin typeface="Georgia" panose="02040502050405020303" pitchFamily="18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bg1"/>
                </a:solidFill>
                <a:latin typeface="Georgia" panose="02040502050405020303" pitchFamily="18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bg1"/>
                </a:solidFill>
                <a:latin typeface="Georgia" panose="02040502050405020303" pitchFamily="18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bg1"/>
                </a:solidFill>
                <a:latin typeface="Georgia" panose="02040502050405020303" pitchFamily="18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bg1"/>
                </a:solidFill>
                <a:latin typeface="Georgia" panose="02040502050405020303" pitchFamily="18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en-US" altLang="en-US" sz="1800" dirty="0">
              <a:solidFill>
                <a:schemeClr val="tx1"/>
              </a:solidFill>
            </a:endParaRPr>
          </a:p>
        </p:txBody>
      </p:sp>
      <p:sp>
        <p:nvSpPr>
          <p:cNvPr id="136194" name="Title 1">
            <a:extLst>
              <a:ext uri="{FF2B5EF4-FFF2-40B4-BE49-F238E27FC236}">
                <a16:creationId xmlns="" xmlns:a16="http://schemas.microsoft.com/office/drawing/2014/main" id="{E094BFC5-16B4-4247-AD3A-46F4643FD6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/>
              <a:t>Tactic: </a:t>
            </a:r>
            <a:r>
              <a:rPr lang="en-US" b="1" dirty="0"/>
              <a:t>Redefining Value in the Clients’ Terms</a:t>
            </a:r>
            <a:endParaRPr lang="en-US" altLang="en-US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11276711" y="6303011"/>
            <a:ext cx="649224" cy="365125"/>
          </a:xfrm>
        </p:spPr>
        <p:txBody>
          <a:bodyPr/>
          <a:lstStyle/>
          <a:p>
            <a:fld id="{908D41D1-7DF1-4ADD-BD6A-1DB65DA7EEBF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54" name="Rectangle 53">
            <a:extLst>
              <a:ext uri="{FF2B5EF4-FFF2-40B4-BE49-F238E27FC236}">
                <a16:creationId xmlns="" xmlns:a16="http://schemas.microsoft.com/office/drawing/2014/main" id="{8C3651C8-8159-4340-8936-F7D0444D8CDE}"/>
              </a:ext>
            </a:extLst>
          </p:cNvPr>
          <p:cNvSpPr/>
          <p:nvPr/>
        </p:nvSpPr>
        <p:spPr bwMode="auto">
          <a:xfrm>
            <a:off x="601663" y="1311376"/>
            <a:ext cx="11133137" cy="1200474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74320" rIns="274320" anchor="ctr"/>
          <a:lstStyle/>
          <a:p>
            <a:pPr marL="304800" indent="-304800" defTabSz="914400" fontAlgn="auto"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  <a:defRPr/>
            </a:pPr>
            <a:endParaRPr lang="en-US" altLang="en-US" kern="0" dirty="0">
              <a:solidFill>
                <a:schemeClr val="bg1"/>
              </a:solidFill>
              <a:latin typeface="Georgia" panose="02040502050405020303" pitchFamily="18" charset="0"/>
              <a:cs typeface="Arial" panose="020B0604020202020204" pitchFamily="34" charset="0"/>
            </a:endParaRPr>
          </a:p>
        </p:txBody>
      </p:sp>
      <p:sp>
        <p:nvSpPr>
          <p:cNvPr id="50" name="Rectangle 49">
            <a:extLst>
              <a:ext uri="{FF2B5EF4-FFF2-40B4-BE49-F238E27FC236}">
                <a16:creationId xmlns="" xmlns:a16="http://schemas.microsoft.com/office/drawing/2014/main" id="{8C3651C8-8159-4340-8936-F7D0444D8CDE}"/>
              </a:ext>
            </a:extLst>
          </p:cNvPr>
          <p:cNvSpPr/>
          <p:nvPr/>
        </p:nvSpPr>
        <p:spPr bwMode="auto">
          <a:xfrm>
            <a:off x="601662" y="2693213"/>
            <a:ext cx="11133137" cy="33803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rIns="91440" anchor="t"/>
          <a:lstStyle/>
          <a:p>
            <a:pPr marL="215900" indent="-215900" defTabSz="914400" fontAlgn="auto">
              <a:spcBef>
                <a:spcPts val="0"/>
              </a:spcBef>
              <a:spcAft>
                <a:spcPts val="1200"/>
              </a:spcAft>
              <a:buClr>
                <a:schemeClr val="accent6"/>
              </a:buClr>
              <a:buFont typeface="Wingdings" panose="05000000000000000000" pitchFamily="2" charset="2"/>
              <a:buChar char="§"/>
              <a:defRPr/>
            </a:pPr>
            <a:r>
              <a:rPr lang="en-US" sz="2000" dirty="0">
                <a:solidFill>
                  <a:schemeClr val="tx1"/>
                </a:solidFill>
                <a:latin typeface="Georgia" panose="02040502050405020303" pitchFamily="18" charset="0"/>
              </a:rPr>
              <a:t>How important would it be for you to be able to replace all contents of your home, including things like </a:t>
            </a:r>
            <a:r>
              <a:rPr lang="en-US" sz="2000" dirty="0" smtClean="0">
                <a:solidFill>
                  <a:schemeClr val="tx1"/>
                </a:solidFill>
                <a:latin typeface="Georgia" panose="02040502050405020303" pitchFamily="18" charset="0"/>
              </a:rPr>
              <a:t>custom flooring </a:t>
            </a:r>
            <a:r>
              <a:rPr lang="en-US" sz="2000" dirty="0">
                <a:solidFill>
                  <a:schemeClr val="tx1"/>
                </a:solidFill>
                <a:latin typeface="Georgia" panose="02040502050405020303" pitchFamily="18" charset="0"/>
              </a:rPr>
              <a:t>and special-order appliances, should the unexpected happen?</a:t>
            </a:r>
          </a:p>
          <a:p>
            <a:pPr marL="215900" indent="-215900" defTabSz="914400" fontAlgn="auto">
              <a:spcBef>
                <a:spcPts val="0"/>
              </a:spcBef>
              <a:spcAft>
                <a:spcPts val="1200"/>
              </a:spcAft>
              <a:buClr>
                <a:schemeClr val="accent6"/>
              </a:buClr>
              <a:buFont typeface="Wingdings" panose="05000000000000000000" pitchFamily="2" charset="2"/>
              <a:buChar char="§"/>
              <a:defRPr/>
            </a:pPr>
            <a:r>
              <a:rPr lang="en-US" sz="2000" dirty="0">
                <a:solidFill>
                  <a:schemeClr val="tx1"/>
                </a:solidFill>
                <a:latin typeface="Georgia" panose="02040502050405020303" pitchFamily="18" charset="0"/>
              </a:rPr>
              <a:t>How important is it to you that a carrier offers resources and information to prevent issues from happening in the first place?</a:t>
            </a:r>
          </a:p>
          <a:p>
            <a:pPr marL="215900" indent="-215900" defTabSz="914400" fontAlgn="auto">
              <a:spcBef>
                <a:spcPts val="0"/>
              </a:spcBef>
              <a:spcAft>
                <a:spcPts val="1200"/>
              </a:spcAft>
              <a:buClr>
                <a:schemeClr val="accent6"/>
              </a:buClr>
              <a:buFont typeface="Wingdings" panose="05000000000000000000" pitchFamily="2" charset="2"/>
              <a:buChar char="§"/>
              <a:defRPr/>
            </a:pPr>
            <a:r>
              <a:rPr lang="en-US" sz="2000" dirty="0">
                <a:solidFill>
                  <a:schemeClr val="tx1"/>
                </a:solidFill>
                <a:latin typeface="Georgia" panose="02040502050405020303" pitchFamily="18" charset="0"/>
              </a:rPr>
              <a:t>Can you tell me about what you would expect from a carrier should you experience an unexpected loss to your home?</a:t>
            </a:r>
          </a:p>
          <a:p>
            <a:pPr marL="215900" indent="-215900" defTabSz="914400" fontAlgn="auto">
              <a:spcBef>
                <a:spcPts val="0"/>
              </a:spcBef>
              <a:spcAft>
                <a:spcPts val="1200"/>
              </a:spcAft>
              <a:buClr>
                <a:schemeClr val="accent6"/>
              </a:buClr>
              <a:buFont typeface="Wingdings" panose="05000000000000000000" pitchFamily="2" charset="2"/>
              <a:buChar char="§"/>
              <a:defRPr/>
            </a:pPr>
            <a:r>
              <a:rPr lang="en-US" sz="2000" dirty="0">
                <a:solidFill>
                  <a:schemeClr val="tx1"/>
                </a:solidFill>
                <a:latin typeface="Georgia" panose="02040502050405020303" pitchFamily="18" charset="0"/>
              </a:rPr>
              <a:t>What is most important to you when choosing an insurance carrier?</a:t>
            </a:r>
          </a:p>
        </p:txBody>
      </p:sp>
      <p:grpSp>
        <p:nvGrpSpPr>
          <p:cNvPr id="36" name="Group 35"/>
          <p:cNvGrpSpPr/>
          <p:nvPr/>
        </p:nvGrpSpPr>
        <p:grpSpPr>
          <a:xfrm>
            <a:off x="992606" y="1484453"/>
            <a:ext cx="769355" cy="857616"/>
            <a:chOff x="-1535113" y="1658938"/>
            <a:chExt cx="1660525" cy="1851024"/>
          </a:xfrm>
        </p:grpSpPr>
        <p:sp>
          <p:nvSpPr>
            <p:cNvPr id="37" name="Line 5"/>
            <p:cNvSpPr>
              <a:spLocks noChangeShapeType="1"/>
            </p:cNvSpPr>
            <p:nvPr/>
          </p:nvSpPr>
          <p:spPr bwMode="auto">
            <a:xfrm flipH="1">
              <a:off x="-354013" y="3035300"/>
              <a:ext cx="479425" cy="474662"/>
            </a:xfrm>
            <a:prstGeom prst="line">
              <a:avLst/>
            </a:prstGeom>
            <a:noFill/>
            <a:ln w="38100" cap="flat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Line 6"/>
            <p:cNvSpPr>
              <a:spLocks noChangeShapeType="1"/>
            </p:cNvSpPr>
            <p:nvPr/>
          </p:nvSpPr>
          <p:spPr bwMode="auto">
            <a:xfrm flipH="1" flipV="1">
              <a:off x="-354013" y="3035300"/>
              <a:ext cx="479425" cy="474662"/>
            </a:xfrm>
            <a:prstGeom prst="line">
              <a:avLst/>
            </a:prstGeom>
            <a:noFill/>
            <a:ln w="38100" cap="flat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Line 7"/>
            <p:cNvSpPr>
              <a:spLocks noChangeShapeType="1"/>
            </p:cNvSpPr>
            <p:nvPr/>
          </p:nvSpPr>
          <p:spPr bwMode="auto">
            <a:xfrm flipH="1">
              <a:off x="-1444625" y="1998663"/>
              <a:ext cx="476250" cy="474662"/>
            </a:xfrm>
            <a:prstGeom prst="line">
              <a:avLst/>
            </a:prstGeom>
            <a:noFill/>
            <a:ln w="38100" cap="flat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Line 8"/>
            <p:cNvSpPr>
              <a:spLocks noChangeShapeType="1"/>
            </p:cNvSpPr>
            <p:nvPr/>
          </p:nvSpPr>
          <p:spPr bwMode="auto">
            <a:xfrm flipH="1" flipV="1">
              <a:off x="-1444625" y="1998663"/>
              <a:ext cx="476250" cy="474662"/>
            </a:xfrm>
            <a:prstGeom prst="line">
              <a:avLst/>
            </a:prstGeom>
            <a:noFill/>
            <a:ln w="38100" cap="flat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Oval 9"/>
            <p:cNvSpPr>
              <a:spLocks noChangeArrowheads="1"/>
            </p:cNvSpPr>
            <p:nvPr/>
          </p:nvSpPr>
          <p:spPr bwMode="auto">
            <a:xfrm>
              <a:off x="-350838" y="1658938"/>
              <a:ext cx="468313" cy="471487"/>
            </a:xfrm>
            <a:prstGeom prst="ellipse">
              <a:avLst/>
            </a:prstGeom>
            <a:noFill/>
            <a:ln w="38100" cap="flat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Oval 10"/>
            <p:cNvSpPr>
              <a:spLocks noChangeArrowheads="1"/>
            </p:cNvSpPr>
            <p:nvPr/>
          </p:nvSpPr>
          <p:spPr bwMode="auto">
            <a:xfrm>
              <a:off x="-1535113" y="2955925"/>
              <a:ext cx="468313" cy="468312"/>
            </a:xfrm>
            <a:prstGeom prst="ellipse">
              <a:avLst/>
            </a:prstGeom>
            <a:noFill/>
            <a:ln w="38100" cap="flat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11"/>
            <p:cNvSpPr>
              <a:spLocks/>
            </p:cNvSpPr>
            <p:nvPr/>
          </p:nvSpPr>
          <p:spPr bwMode="auto">
            <a:xfrm>
              <a:off x="-1066800" y="2393950"/>
              <a:ext cx="762000" cy="731837"/>
            </a:xfrm>
            <a:custGeom>
              <a:avLst/>
              <a:gdLst>
                <a:gd name="T0" fmla="*/ 0 w 202"/>
                <a:gd name="T1" fmla="*/ 194 h 194"/>
                <a:gd name="T2" fmla="*/ 202 w 202"/>
                <a:gd name="T3" fmla="*/ 0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02" h="194">
                  <a:moveTo>
                    <a:pt x="0" y="194"/>
                  </a:moveTo>
                  <a:cubicBezTo>
                    <a:pt x="157" y="155"/>
                    <a:pt x="202" y="0"/>
                    <a:pt x="202" y="0"/>
                  </a:cubicBezTo>
                </a:path>
              </a:pathLst>
            </a:custGeom>
            <a:noFill/>
            <a:ln w="38100" cap="flat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12"/>
            <p:cNvSpPr>
              <a:spLocks/>
            </p:cNvSpPr>
            <p:nvPr/>
          </p:nvSpPr>
          <p:spPr bwMode="auto">
            <a:xfrm>
              <a:off x="-738188" y="2363788"/>
              <a:ext cx="622300" cy="441325"/>
            </a:xfrm>
            <a:custGeom>
              <a:avLst/>
              <a:gdLst>
                <a:gd name="T0" fmla="*/ 0 w 392"/>
                <a:gd name="T1" fmla="*/ 116 h 278"/>
                <a:gd name="T2" fmla="*/ 275 w 392"/>
                <a:gd name="T3" fmla="*/ 0 h 278"/>
                <a:gd name="T4" fmla="*/ 392 w 392"/>
                <a:gd name="T5" fmla="*/ 278 h 2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2" h="278">
                  <a:moveTo>
                    <a:pt x="0" y="116"/>
                  </a:moveTo>
                  <a:lnTo>
                    <a:pt x="275" y="0"/>
                  </a:lnTo>
                  <a:lnTo>
                    <a:pt x="392" y="278"/>
                  </a:lnTo>
                </a:path>
              </a:pathLst>
            </a:custGeom>
            <a:noFill/>
            <a:ln w="38100" cap="flat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0" name="TextBox 19">
            <a:extLst>
              <a:ext uri="{FF2B5EF4-FFF2-40B4-BE49-F238E27FC236}">
                <a16:creationId xmlns="" xmlns:a16="http://schemas.microsoft.com/office/drawing/2014/main" id="{41566235-BF7A-4F14-AC1A-15AC626B927F}"/>
              </a:ext>
            </a:extLst>
          </p:cNvPr>
          <p:cNvSpPr txBox="1">
            <a:spLocks/>
          </p:cNvSpPr>
          <p:nvPr/>
        </p:nvSpPr>
        <p:spPr bwMode="auto">
          <a:xfrm>
            <a:off x="2227072" y="1435378"/>
            <a:ext cx="9354373" cy="952469"/>
          </a:xfrm>
          <a:prstGeom prst="rect">
            <a:avLst/>
          </a:prstGeom>
          <a:noFill/>
          <a:ln w="12700">
            <a:solidFill>
              <a:schemeClr val="bg1"/>
            </a:solidFill>
            <a:miter lim="800000"/>
            <a:headEnd/>
            <a:tailEnd/>
          </a:ln>
          <a:extLst/>
        </p:spPr>
        <p:txBody>
          <a:bodyPr wrap="square" anchor="ctr">
            <a:no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bg1"/>
                </a:solidFill>
                <a:latin typeface="Georgia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bg1"/>
                </a:solidFill>
                <a:latin typeface="Georgia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bg1"/>
                </a:solidFill>
                <a:latin typeface="Georgia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bg1"/>
                </a:solidFill>
                <a:latin typeface="Georgia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bg1"/>
                </a:solidFill>
                <a:latin typeface="Georgia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bg1"/>
                </a:solidFill>
                <a:latin typeface="Georgia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bg1"/>
                </a:solidFill>
                <a:latin typeface="Georgia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bg1"/>
                </a:solidFill>
                <a:latin typeface="Georgia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bg1"/>
                </a:solidFill>
                <a:latin typeface="Georgia" charset="0"/>
              </a:defRPr>
            </a:lvl9pPr>
          </a:lstStyle>
          <a:p>
            <a:pPr algn="ctr">
              <a:lnSpc>
                <a:spcPct val="100000"/>
              </a:lnSpc>
              <a:spcBef>
                <a:spcPts val="600"/>
              </a:spcBef>
              <a:buNone/>
              <a:defRPr/>
            </a:pPr>
            <a:endParaRPr lang="en-US" altLang="en-US" sz="1200" kern="0" dirty="0">
              <a:solidFill>
                <a:prstClr val="white"/>
              </a:solidFill>
            </a:endParaRPr>
          </a:p>
        </p:txBody>
      </p:sp>
      <p:sp>
        <p:nvSpPr>
          <p:cNvPr id="55" name="Rectangle 54">
            <a:extLst>
              <a:ext uri="{FF2B5EF4-FFF2-40B4-BE49-F238E27FC236}">
                <a16:creationId xmlns="" xmlns:a16="http://schemas.microsoft.com/office/drawing/2014/main" id="{8C3651C8-8159-4340-8936-F7D0444D8CDE}"/>
              </a:ext>
            </a:extLst>
          </p:cNvPr>
          <p:cNvSpPr/>
          <p:nvPr/>
        </p:nvSpPr>
        <p:spPr bwMode="auto">
          <a:xfrm>
            <a:off x="873690" y="1356526"/>
            <a:ext cx="10495509" cy="111017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rIns="91440" anchor="ctr"/>
          <a:lstStyle/>
          <a:p>
            <a:pPr marL="1481138" defTabSz="914400" fontAlgn="auto">
              <a:spcBef>
                <a:spcPts val="0"/>
              </a:spcBef>
              <a:spcAft>
                <a:spcPts val="1200"/>
              </a:spcAft>
              <a:defRPr/>
            </a:pPr>
            <a:r>
              <a:rPr lang="en-US" sz="2400" dirty="0">
                <a:solidFill>
                  <a:schemeClr val="bg1"/>
                </a:solidFill>
                <a:latin typeface="Georgia" panose="02040502050405020303" pitchFamily="18" charset="0"/>
              </a:rPr>
              <a:t>Ask probing, open-ended questions like the ones below </a:t>
            </a:r>
            <a:br>
              <a:rPr lang="en-US" sz="2400" dirty="0">
                <a:solidFill>
                  <a:schemeClr val="bg1"/>
                </a:solidFill>
                <a:latin typeface="Georgia" panose="02040502050405020303" pitchFamily="18" charset="0"/>
              </a:rPr>
            </a:br>
            <a:r>
              <a:rPr lang="en-US" sz="2400" dirty="0">
                <a:solidFill>
                  <a:schemeClr val="bg1"/>
                </a:solidFill>
                <a:latin typeface="Georgia" panose="02040502050405020303" pitchFamily="18" charset="0"/>
              </a:rPr>
              <a:t>to uncover how the client is defining value</a:t>
            </a:r>
          </a:p>
        </p:txBody>
      </p:sp>
    </p:spTree>
    <p:extLst>
      <p:ext uri="{BB962C8B-B14F-4D97-AF65-F5344CB8AC3E}">
        <p14:creationId xmlns:p14="http://schemas.microsoft.com/office/powerpoint/2010/main" val="1541195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ct 4" hidden="1">
            <a:extLst>
              <a:ext uri="{FF2B5EF4-FFF2-40B4-BE49-F238E27FC236}">
                <a16:creationId xmlns="" xmlns:a16="http://schemas.microsoft.com/office/drawing/2014/main" id="{CA6C4E91-28E5-492D-83BF-271B4F6B7CEC}"/>
              </a:ext>
            </a:extLst>
          </p:cNvPr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523571550"/>
              </p:ext>
            </p:extLst>
          </p:nvPr>
        </p:nvGraphicFramePr>
        <p:xfrm>
          <a:off x="1525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1538" name="think-cell Slide" r:id="rId6" imgW="347" imgH="348" progId="TCLayout.ActiveDocument.1">
                  <p:embed/>
                </p:oleObj>
              </mc:Choice>
              <mc:Fallback>
                <p:oleObj name="think-cell Slide" r:id="rId6" imgW="347" imgH="348" progId="TCLayout.ActiveDocument.1">
                  <p:embed/>
                  <p:pic>
                    <p:nvPicPr>
                      <p:cNvPr id="5" name="Object 4" hidden="1">
                        <a:extLst>
                          <a:ext uri="{FF2B5EF4-FFF2-40B4-BE49-F238E27FC236}">
                            <a16:creationId xmlns="" xmlns:a16="http://schemas.microsoft.com/office/drawing/2014/main" id="{CA6C4E91-28E5-492D-83BF-271B4F6B7CEC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525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Rectangle 2" hidden="1">
            <a:extLst>
              <a:ext uri="{FF2B5EF4-FFF2-40B4-BE49-F238E27FC236}">
                <a16:creationId xmlns="" xmlns:a16="http://schemas.microsoft.com/office/drawing/2014/main" id="{10F93AD0-A861-42C2-A2C7-743789A30B0B}"/>
              </a:ext>
            </a:extLst>
          </p:cNvPr>
          <p:cNvSpPr/>
          <p:nvPr>
            <p:custDataLst>
              <p:tags r:id="rId3"/>
            </p:custDataLst>
          </p:nvPr>
        </p:nvSpPr>
        <p:spPr>
          <a:xfrm>
            <a:off x="1524000" y="0"/>
            <a:ext cx="158750" cy="158750"/>
          </a:xfrm>
          <a:prstGeom prst="rect">
            <a:avLst/>
          </a:prstGeom>
          <a:solidFill>
            <a:srgbClr val="4B4E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algn="ctr">
              <a:lnSpc>
                <a:spcPct val="90000"/>
              </a:lnSpc>
            </a:pPr>
            <a:endParaRPr lang="en-US" sz="2400" b="1" dirty="0">
              <a:latin typeface="Georgia" panose="02040502050405020303" pitchFamily="18" charset="0"/>
              <a:ea typeface="+mj-ea"/>
              <a:cs typeface="+mj-cs"/>
              <a:sym typeface="Georgia" panose="02040502050405020303" pitchFamily="18" charset="0"/>
            </a:endParaRPr>
          </a:p>
        </p:txBody>
      </p:sp>
      <p:sp>
        <p:nvSpPr>
          <p:cNvPr id="123906" name="Title 1">
            <a:extLst>
              <a:ext uri="{FF2B5EF4-FFF2-40B4-BE49-F238E27FC236}">
                <a16:creationId xmlns="" xmlns:a16="http://schemas.microsoft.com/office/drawing/2014/main" id="{53E6FC2D-D0AD-4CE8-852C-28D9F6A12C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Strategy 2: </a:t>
            </a:r>
            <a:r>
              <a:rPr lang="en-US" altLang="en-US" b="1" dirty="0"/>
              <a:t>Simplify the Complex</a:t>
            </a:r>
            <a:endParaRPr lang="en-IN" alt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08D41D1-7DF1-4ADD-BD6A-1DB65DA7EEBF}" type="slidenum">
              <a:rPr lang="en-US" smtClean="0"/>
              <a:pPr/>
              <a:t>19</a:t>
            </a:fld>
            <a:endParaRPr lang="en-US" dirty="0"/>
          </a:p>
        </p:txBody>
      </p:sp>
      <p:grpSp>
        <p:nvGrpSpPr>
          <p:cNvPr id="2" name="Group 1"/>
          <p:cNvGrpSpPr/>
          <p:nvPr/>
        </p:nvGrpSpPr>
        <p:grpSpPr>
          <a:xfrm>
            <a:off x="2133022" y="1237272"/>
            <a:ext cx="8077778" cy="4592852"/>
            <a:chOff x="2133022" y="1237272"/>
            <a:chExt cx="8077778" cy="4592852"/>
          </a:xfrm>
        </p:grpSpPr>
        <p:pic>
          <p:nvPicPr>
            <p:cNvPr id="391532" name="Picture 364" descr="C:\Users\KADOYL\AppData\Local\Microsoft\Windows\Temporary Internet Files\Content.Outlook\V4WCA6H0\Simplify@2x.jpg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33022" y="1237272"/>
              <a:ext cx="8077778" cy="455669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1" name="Oval 10">
              <a:hlinkClick r:id="rId9"/>
            </p:cNvPr>
            <p:cNvSpPr/>
            <p:nvPr/>
          </p:nvSpPr>
          <p:spPr>
            <a:xfrm>
              <a:off x="5504721" y="2809600"/>
              <a:ext cx="1473745" cy="148040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Isosceles Triangle 11">
              <a:hlinkClick r:id="rId9"/>
            </p:cNvPr>
            <p:cNvSpPr/>
            <p:nvPr/>
          </p:nvSpPr>
          <p:spPr>
            <a:xfrm rot="5400000">
              <a:off x="5933684" y="3216814"/>
              <a:ext cx="834831" cy="716444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Rectangle 10">
              <a:extLst>
                <a:ext uri="{FF2B5EF4-FFF2-40B4-BE49-F238E27FC236}">
                  <a16:creationId xmlns="" xmlns:a16="http://schemas.microsoft.com/office/drawing/2014/main" id="{C94E73AB-2561-4B18-9C89-95A704824540}"/>
                </a:ext>
              </a:extLst>
            </p:cNvPr>
            <p:cNvSpPr>
              <a:spLocks/>
            </p:cNvSpPr>
            <p:nvPr/>
          </p:nvSpPr>
          <p:spPr bwMode="auto">
            <a:xfrm flipV="1">
              <a:off x="2133022" y="5793967"/>
              <a:ext cx="8077778" cy="36157"/>
            </a:xfrm>
            <a:prstGeom prst="rect">
              <a:avLst/>
            </a:prstGeom>
            <a:solidFill>
              <a:srgbClr val="7ACB00"/>
            </a:solidFill>
            <a:ln>
              <a:noFill/>
            </a:ln>
            <a:extLst/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bg1"/>
                  </a:solidFill>
                  <a:latin typeface="Georgia" panose="02040502050405020303" pitchFamily="18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bg1"/>
                  </a:solidFill>
                  <a:latin typeface="Georgia" panose="02040502050405020303" pitchFamily="18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bg1"/>
                  </a:solidFill>
                  <a:latin typeface="Georgia" panose="02040502050405020303" pitchFamily="18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bg1"/>
                  </a:solidFill>
                  <a:latin typeface="Georgia" panose="02040502050405020303" pitchFamily="18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bg1"/>
                  </a:solidFill>
                  <a:latin typeface="Georgia" panose="02040502050405020303" pitchFamily="18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bg1"/>
                  </a:solidFill>
                  <a:latin typeface="Georgia" panose="02040502050405020303" pitchFamily="18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bg1"/>
                  </a:solidFill>
                  <a:latin typeface="Georgia" panose="02040502050405020303" pitchFamily="18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bg1"/>
                  </a:solidFill>
                  <a:latin typeface="Georgia" panose="02040502050405020303" pitchFamily="18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bg1"/>
                  </a:solidFill>
                  <a:latin typeface="Georgia" panose="02040502050405020303" pitchFamily="18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endParaRPr lang="en-US" altLang="en-US" sz="1800" dirty="0">
                <a:solidFill>
                  <a:schemeClr val="tx1"/>
                </a:solidFill>
              </a:endParaRPr>
            </a:p>
          </p:txBody>
        </p:sp>
      </p:grpSp>
      <p:sp>
        <p:nvSpPr>
          <p:cNvPr id="13" name="TextBox 12">
            <a:extLst>
              <a:ext uri="{FF2B5EF4-FFF2-40B4-BE49-F238E27FC236}">
                <a16:creationId xmlns="" xmlns:a16="http://schemas.microsoft.com/office/drawing/2014/main" id="{745D583A-748F-4883-B5B2-D034CAB8C347}"/>
              </a:ext>
            </a:extLst>
          </p:cNvPr>
          <p:cNvSpPr txBox="1"/>
          <p:nvPr/>
        </p:nvSpPr>
        <p:spPr>
          <a:xfrm>
            <a:off x="4358640" y="5905500"/>
            <a:ext cx="37109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Georgia" panose="02040502050405020303" pitchFamily="18" charset="0"/>
              </a:rPr>
              <a:t>Click Video to View</a:t>
            </a:r>
          </a:p>
        </p:txBody>
      </p:sp>
    </p:spTree>
    <p:extLst>
      <p:ext uri="{BB962C8B-B14F-4D97-AF65-F5344CB8AC3E}">
        <p14:creationId xmlns:p14="http://schemas.microsoft.com/office/powerpoint/2010/main" val="7011457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Object 10" hidden="1">
            <a:extLst>
              <a:ext uri="{FF2B5EF4-FFF2-40B4-BE49-F238E27FC236}">
                <a16:creationId xmlns="" xmlns:a16="http://schemas.microsoft.com/office/drawing/2014/main" id="{F1CD86FE-79BF-4B9F-879A-08CF2D30E8E0}"/>
              </a:ext>
            </a:extLst>
          </p:cNvPr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078063424"/>
              </p:ext>
            </p:extLst>
          </p:nvPr>
        </p:nvGraphicFramePr>
        <p:xfrm>
          <a:off x="1525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9099" name="think-cell Slide" r:id="rId6" imgW="347" imgH="348" progId="TCLayout.ActiveDocument.1">
                  <p:embed/>
                </p:oleObj>
              </mc:Choice>
              <mc:Fallback>
                <p:oleObj name="think-cell Slide" r:id="rId6" imgW="347" imgH="348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525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6" hidden="1">
            <a:extLst>
              <a:ext uri="{FF2B5EF4-FFF2-40B4-BE49-F238E27FC236}">
                <a16:creationId xmlns="" xmlns:a16="http://schemas.microsoft.com/office/drawing/2014/main" id="{F10FA1F1-05C8-4B29-9779-764A249BBE9F}"/>
              </a:ext>
            </a:extLst>
          </p:cNvPr>
          <p:cNvSpPr/>
          <p:nvPr>
            <p:custDataLst>
              <p:tags r:id="rId3"/>
            </p:custDataLst>
          </p:nvPr>
        </p:nvSpPr>
        <p:spPr>
          <a:xfrm>
            <a:off x="1524000" y="0"/>
            <a:ext cx="158750" cy="158750"/>
          </a:xfrm>
          <a:prstGeom prst="rect">
            <a:avLst/>
          </a:prstGeom>
          <a:solidFill>
            <a:srgbClr val="4B4E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algn="ctr">
              <a:lnSpc>
                <a:spcPct val="90000"/>
              </a:lnSpc>
            </a:pPr>
            <a:endParaRPr lang="en-GB" sz="2400" dirty="0">
              <a:latin typeface="Georgia" panose="02040502050405020303" pitchFamily="18" charset="0"/>
              <a:ea typeface="+mj-ea"/>
              <a:cs typeface="+mj-cs"/>
              <a:sym typeface="Georgia" panose="02040502050405020303" pitchFamily="18" charset="0"/>
            </a:endParaRPr>
          </a:p>
        </p:txBody>
      </p:sp>
      <p:sp>
        <p:nvSpPr>
          <p:cNvPr id="138242" name="Title 1">
            <a:extLst>
              <a:ext uri="{FF2B5EF4-FFF2-40B4-BE49-F238E27FC236}">
                <a16:creationId xmlns="" xmlns:a16="http://schemas.microsoft.com/office/drawing/2014/main" id="{45489864-7FE0-4B43-9FA1-2AD21BEA70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/>
              <a:t>The Need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08D41D1-7DF1-4ADD-BD6A-1DB65DA7EEBF}" type="slidenum">
              <a:rPr lang="en-US"/>
              <a:pPr/>
              <a:t>2</a:t>
            </a:fld>
            <a:endParaRPr lang="en-US" dirty="0"/>
          </a:p>
        </p:txBody>
      </p:sp>
      <p:sp>
        <p:nvSpPr>
          <p:cNvPr id="66" name="Rectangle 65">
            <a:extLst>
              <a:ext uri="{FF2B5EF4-FFF2-40B4-BE49-F238E27FC236}">
                <a16:creationId xmlns="" xmlns:a16="http://schemas.microsoft.com/office/drawing/2014/main" id="{36A2FE6A-D40D-41D2-88E7-236BD549E7B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92880" y="1092023"/>
            <a:ext cx="4172658" cy="4981511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5400000" algn="t" rotWithShape="0">
              <a:srgbClr val="000000">
                <a:alpha val="39999"/>
              </a:srgbClr>
            </a:outerShdw>
          </a:effectLst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Georgia" charset="0"/>
                <a:ea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eorgia" charset="0"/>
                <a:ea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eorgia" charset="0"/>
                <a:ea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eorgia" charset="0"/>
                <a:ea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eorgia" charset="0"/>
                <a:ea typeface="Arial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charset="0"/>
                <a:ea typeface="Arial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charset="0"/>
                <a:ea typeface="Arial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charset="0"/>
                <a:ea typeface="Arial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charset="0"/>
                <a:ea typeface="Arial" charset="0"/>
                <a:cs typeface="Arial" charset="0"/>
              </a:defRPr>
            </a:lvl9pPr>
          </a:lstStyle>
          <a:p>
            <a:pPr algn="ctr" eaLnBrk="1" hangingPunct="1">
              <a:defRPr/>
            </a:pPr>
            <a:endParaRPr lang="x-none" altLang="x-none" dirty="0">
              <a:solidFill>
                <a:srgbClr val="FFFFFF"/>
              </a:solidFill>
              <a:latin typeface="Georgia" panose="02040502050405020303" pitchFamily="18" charset="0"/>
            </a:endParaRPr>
          </a:p>
        </p:txBody>
      </p:sp>
      <p:sp>
        <p:nvSpPr>
          <p:cNvPr id="36" name="Rectangle 35">
            <a:extLst>
              <a:ext uri="{FF2B5EF4-FFF2-40B4-BE49-F238E27FC236}">
                <a16:creationId xmlns="" xmlns:a16="http://schemas.microsoft.com/office/drawing/2014/main" id="{8C3651C8-8159-4340-8936-F7D0444D8CDE}"/>
              </a:ext>
            </a:extLst>
          </p:cNvPr>
          <p:cNvSpPr/>
          <p:nvPr/>
        </p:nvSpPr>
        <p:spPr bwMode="auto">
          <a:xfrm>
            <a:off x="4129931" y="1204976"/>
            <a:ext cx="3898557" cy="471663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74320" rIns="274320" anchor="ctr"/>
          <a:lstStyle/>
          <a:p>
            <a:pPr marL="304800" indent="-304800" defTabSz="914400" fontAlgn="auto"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  <a:defRPr/>
            </a:pPr>
            <a:endParaRPr lang="en-US" altLang="en-US" kern="0" dirty="0">
              <a:solidFill>
                <a:schemeClr val="bg1"/>
              </a:solidFill>
              <a:latin typeface="Georgia" panose="02040502050405020303" pitchFamily="18" charset="0"/>
              <a:cs typeface="Arial" panose="020B0604020202020204" pitchFamily="34" charset="0"/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="" xmlns:a16="http://schemas.microsoft.com/office/drawing/2014/main" id="{26F2AE25-ECEE-44B8-ADC9-22B6D490B8CB}"/>
              </a:ext>
            </a:extLst>
          </p:cNvPr>
          <p:cNvGrpSpPr/>
          <p:nvPr/>
        </p:nvGrpSpPr>
        <p:grpSpPr>
          <a:xfrm>
            <a:off x="4832559" y="4152533"/>
            <a:ext cx="2502961" cy="1034101"/>
            <a:chOff x="1296879" y="4265486"/>
            <a:chExt cx="2502961" cy="1034101"/>
          </a:xfrm>
        </p:grpSpPr>
        <p:sp>
          <p:nvSpPr>
            <p:cNvPr id="47" name="Freeform 160"/>
            <p:cNvSpPr>
              <a:spLocks/>
            </p:cNvSpPr>
            <p:nvPr/>
          </p:nvSpPr>
          <p:spPr bwMode="auto">
            <a:xfrm>
              <a:off x="1755794" y="4353567"/>
              <a:ext cx="2044046" cy="946020"/>
            </a:xfrm>
            <a:custGeom>
              <a:avLst/>
              <a:gdLst>
                <a:gd name="T0" fmla="*/ 0 w 481"/>
                <a:gd name="T1" fmla="*/ 18 h 221"/>
                <a:gd name="T2" fmla="*/ 82 w 481"/>
                <a:gd name="T3" fmla="*/ 1 h 221"/>
                <a:gd name="T4" fmla="*/ 90 w 481"/>
                <a:gd name="T5" fmla="*/ 0 h 221"/>
                <a:gd name="T6" fmla="*/ 206 w 481"/>
                <a:gd name="T7" fmla="*/ 0 h 221"/>
                <a:gd name="T8" fmla="*/ 274 w 481"/>
                <a:gd name="T9" fmla="*/ 31 h 221"/>
                <a:gd name="T10" fmla="*/ 275 w 481"/>
                <a:gd name="T11" fmla="*/ 32 h 221"/>
                <a:gd name="T12" fmla="*/ 249 w 481"/>
                <a:gd name="T13" fmla="*/ 67 h 221"/>
                <a:gd name="T14" fmla="*/ 170 w 481"/>
                <a:gd name="T15" fmla="*/ 67 h 221"/>
                <a:gd name="T16" fmla="*/ 149 w 481"/>
                <a:gd name="T17" fmla="*/ 87 h 221"/>
                <a:gd name="T18" fmla="*/ 164 w 481"/>
                <a:gd name="T19" fmla="*/ 107 h 221"/>
                <a:gd name="T20" fmla="*/ 210 w 481"/>
                <a:gd name="T21" fmla="*/ 123 h 221"/>
                <a:gd name="T22" fmla="*/ 241 w 481"/>
                <a:gd name="T23" fmla="*/ 129 h 221"/>
                <a:gd name="T24" fmla="*/ 289 w 481"/>
                <a:gd name="T25" fmla="*/ 129 h 221"/>
                <a:gd name="T26" fmla="*/ 311 w 481"/>
                <a:gd name="T27" fmla="*/ 122 h 221"/>
                <a:gd name="T28" fmla="*/ 435 w 481"/>
                <a:gd name="T29" fmla="*/ 52 h 221"/>
                <a:gd name="T30" fmla="*/ 456 w 481"/>
                <a:gd name="T31" fmla="*/ 100 h 221"/>
                <a:gd name="T32" fmla="*/ 341 w 481"/>
                <a:gd name="T33" fmla="*/ 204 h 221"/>
                <a:gd name="T34" fmla="*/ 301 w 481"/>
                <a:gd name="T35" fmla="*/ 221 h 221"/>
                <a:gd name="T36" fmla="*/ 190 w 481"/>
                <a:gd name="T37" fmla="*/ 221 h 221"/>
                <a:gd name="T38" fmla="*/ 170 w 481"/>
                <a:gd name="T39" fmla="*/ 217 h 221"/>
                <a:gd name="T40" fmla="*/ 57 w 481"/>
                <a:gd name="T41" fmla="*/ 172 h 221"/>
                <a:gd name="T42" fmla="*/ 37 w 481"/>
                <a:gd name="T43" fmla="*/ 168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81" h="221">
                  <a:moveTo>
                    <a:pt x="0" y="18"/>
                  </a:moveTo>
                  <a:cubicBezTo>
                    <a:pt x="82" y="1"/>
                    <a:pt x="82" y="1"/>
                    <a:pt x="82" y="1"/>
                  </a:cubicBezTo>
                  <a:cubicBezTo>
                    <a:pt x="85" y="0"/>
                    <a:pt x="88" y="0"/>
                    <a:pt x="90" y="0"/>
                  </a:cubicBezTo>
                  <a:cubicBezTo>
                    <a:pt x="206" y="0"/>
                    <a:pt x="206" y="0"/>
                    <a:pt x="206" y="0"/>
                  </a:cubicBezTo>
                  <a:cubicBezTo>
                    <a:pt x="228" y="0"/>
                    <a:pt x="270" y="6"/>
                    <a:pt x="274" y="31"/>
                  </a:cubicBezTo>
                  <a:cubicBezTo>
                    <a:pt x="275" y="32"/>
                    <a:pt x="275" y="32"/>
                    <a:pt x="275" y="32"/>
                  </a:cubicBezTo>
                  <a:cubicBezTo>
                    <a:pt x="277" y="45"/>
                    <a:pt x="272" y="67"/>
                    <a:pt x="249" y="67"/>
                  </a:cubicBezTo>
                  <a:cubicBezTo>
                    <a:pt x="170" y="67"/>
                    <a:pt x="170" y="67"/>
                    <a:pt x="170" y="67"/>
                  </a:cubicBezTo>
                  <a:cubicBezTo>
                    <a:pt x="158" y="67"/>
                    <a:pt x="149" y="76"/>
                    <a:pt x="149" y="87"/>
                  </a:cubicBezTo>
                  <a:cubicBezTo>
                    <a:pt x="149" y="96"/>
                    <a:pt x="155" y="104"/>
                    <a:pt x="164" y="107"/>
                  </a:cubicBezTo>
                  <a:cubicBezTo>
                    <a:pt x="177" y="112"/>
                    <a:pt x="198" y="118"/>
                    <a:pt x="210" y="123"/>
                  </a:cubicBezTo>
                  <a:cubicBezTo>
                    <a:pt x="217" y="126"/>
                    <a:pt x="233" y="129"/>
                    <a:pt x="241" y="129"/>
                  </a:cubicBezTo>
                  <a:cubicBezTo>
                    <a:pt x="289" y="129"/>
                    <a:pt x="289" y="129"/>
                    <a:pt x="289" y="129"/>
                  </a:cubicBezTo>
                  <a:cubicBezTo>
                    <a:pt x="297" y="129"/>
                    <a:pt x="305" y="127"/>
                    <a:pt x="311" y="122"/>
                  </a:cubicBezTo>
                  <a:cubicBezTo>
                    <a:pt x="311" y="122"/>
                    <a:pt x="417" y="61"/>
                    <a:pt x="435" y="52"/>
                  </a:cubicBezTo>
                  <a:cubicBezTo>
                    <a:pt x="456" y="41"/>
                    <a:pt x="481" y="74"/>
                    <a:pt x="456" y="100"/>
                  </a:cubicBezTo>
                  <a:cubicBezTo>
                    <a:pt x="341" y="204"/>
                    <a:pt x="341" y="204"/>
                    <a:pt x="341" y="204"/>
                  </a:cubicBezTo>
                  <a:cubicBezTo>
                    <a:pt x="330" y="215"/>
                    <a:pt x="316" y="221"/>
                    <a:pt x="301" y="221"/>
                  </a:cubicBezTo>
                  <a:cubicBezTo>
                    <a:pt x="190" y="221"/>
                    <a:pt x="190" y="221"/>
                    <a:pt x="190" y="221"/>
                  </a:cubicBezTo>
                  <a:cubicBezTo>
                    <a:pt x="184" y="221"/>
                    <a:pt x="177" y="219"/>
                    <a:pt x="170" y="217"/>
                  </a:cubicBezTo>
                  <a:cubicBezTo>
                    <a:pt x="57" y="172"/>
                    <a:pt x="57" y="172"/>
                    <a:pt x="57" y="172"/>
                  </a:cubicBezTo>
                  <a:cubicBezTo>
                    <a:pt x="51" y="169"/>
                    <a:pt x="44" y="168"/>
                    <a:pt x="37" y="168"/>
                  </a:cubicBezTo>
                </a:path>
              </a:pathLst>
            </a:custGeom>
            <a:noFill/>
            <a:ln w="76200" cap="flat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164"/>
            <p:cNvSpPr>
              <a:spLocks/>
            </p:cNvSpPr>
            <p:nvPr/>
          </p:nvSpPr>
          <p:spPr bwMode="auto">
            <a:xfrm>
              <a:off x="1296879" y="4265486"/>
              <a:ext cx="457810" cy="1012188"/>
            </a:xfrm>
            <a:custGeom>
              <a:avLst/>
              <a:gdLst>
                <a:gd name="T0" fmla="*/ 0 w 256"/>
                <a:gd name="T1" fmla="*/ 102 h 566"/>
                <a:gd name="T2" fmla="*/ 0 w 256"/>
                <a:gd name="T3" fmla="*/ 0 h 566"/>
                <a:gd name="T4" fmla="*/ 256 w 256"/>
                <a:gd name="T5" fmla="*/ 0 h 566"/>
                <a:gd name="T6" fmla="*/ 256 w 256"/>
                <a:gd name="T7" fmla="*/ 566 h 566"/>
                <a:gd name="T8" fmla="*/ 0 w 256"/>
                <a:gd name="T9" fmla="*/ 566 h 566"/>
                <a:gd name="T10" fmla="*/ 0 w 256"/>
                <a:gd name="T11" fmla="*/ 200 h 5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6" h="566">
                  <a:moveTo>
                    <a:pt x="0" y="102"/>
                  </a:moveTo>
                  <a:lnTo>
                    <a:pt x="0" y="0"/>
                  </a:lnTo>
                  <a:lnTo>
                    <a:pt x="256" y="0"/>
                  </a:lnTo>
                  <a:lnTo>
                    <a:pt x="256" y="566"/>
                  </a:lnTo>
                  <a:lnTo>
                    <a:pt x="0" y="566"/>
                  </a:lnTo>
                  <a:lnTo>
                    <a:pt x="0" y="200"/>
                  </a:lnTo>
                </a:path>
              </a:pathLst>
            </a:custGeom>
            <a:noFill/>
            <a:ln w="76200" cap="flat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9" name="Freeform 168"/>
          <p:cNvSpPr>
            <a:spLocks noEditPoints="1"/>
          </p:cNvSpPr>
          <p:nvPr/>
        </p:nvSpPr>
        <p:spPr bwMode="auto">
          <a:xfrm>
            <a:off x="5698770" y="2341988"/>
            <a:ext cx="736786" cy="1030070"/>
          </a:xfrm>
          <a:custGeom>
            <a:avLst/>
            <a:gdLst>
              <a:gd name="T0" fmla="*/ 105 w 171"/>
              <a:gd name="T1" fmla="*/ 179 h 241"/>
              <a:gd name="T2" fmla="*/ 63 w 171"/>
              <a:gd name="T3" fmla="*/ 179 h 241"/>
              <a:gd name="T4" fmla="*/ 63 w 171"/>
              <a:gd name="T5" fmla="*/ 169 h 241"/>
              <a:gd name="T6" fmla="*/ 70 w 171"/>
              <a:gd name="T7" fmla="*/ 135 h 241"/>
              <a:gd name="T8" fmla="*/ 96 w 171"/>
              <a:gd name="T9" fmla="*/ 106 h 241"/>
              <a:gd name="T10" fmla="*/ 120 w 171"/>
              <a:gd name="T11" fmla="*/ 85 h 241"/>
              <a:gd name="T12" fmla="*/ 126 w 171"/>
              <a:gd name="T13" fmla="*/ 67 h 241"/>
              <a:gd name="T14" fmla="*/ 116 w 171"/>
              <a:gd name="T15" fmla="*/ 44 h 241"/>
              <a:gd name="T16" fmla="*/ 87 w 171"/>
              <a:gd name="T17" fmla="*/ 35 h 241"/>
              <a:gd name="T18" fmla="*/ 58 w 171"/>
              <a:gd name="T19" fmla="*/ 45 h 241"/>
              <a:gd name="T20" fmla="*/ 42 w 171"/>
              <a:gd name="T21" fmla="*/ 75 h 241"/>
              <a:gd name="T22" fmla="*/ 0 w 171"/>
              <a:gd name="T23" fmla="*/ 70 h 241"/>
              <a:gd name="T24" fmla="*/ 25 w 171"/>
              <a:gd name="T25" fmla="*/ 20 h 241"/>
              <a:gd name="T26" fmla="*/ 85 w 171"/>
              <a:gd name="T27" fmla="*/ 0 h 241"/>
              <a:gd name="T28" fmla="*/ 148 w 171"/>
              <a:gd name="T29" fmla="*/ 21 h 241"/>
              <a:gd name="T30" fmla="*/ 171 w 171"/>
              <a:gd name="T31" fmla="*/ 69 h 241"/>
              <a:gd name="T32" fmla="*/ 162 w 171"/>
              <a:gd name="T33" fmla="*/ 97 h 241"/>
              <a:gd name="T34" fmla="*/ 126 w 171"/>
              <a:gd name="T35" fmla="*/ 134 h 241"/>
              <a:gd name="T36" fmla="*/ 108 w 171"/>
              <a:gd name="T37" fmla="*/ 153 h 241"/>
              <a:gd name="T38" fmla="*/ 105 w 171"/>
              <a:gd name="T39" fmla="*/ 179 h 241"/>
              <a:gd name="T40" fmla="*/ 63 w 171"/>
              <a:gd name="T41" fmla="*/ 195 h 241"/>
              <a:gd name="T42" fmla="*/ 109 w 171"/>
              <a:gd name="T43" fmla="*/ 195 h 241"/>
              <a:gd name="T44" fmla="*/ 109 w 171"/>
              <a:gd name="T45" fmla="*/ 241 h 241"/>
              <a:gd name="T46" fmla="*/ 63 w 171"/>
              <a:gd name="T47" fmla="*/ 241 h 241"/>
              <a:gd name="T48" fmla="*/ 63 w 171"/>
              <a:gd name="T49" fmla="*/ 195 h 2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71" h="241">
                <a:moveTo>
                  <a:pt x="105" y="179"/>
                </a:moveTo>
                <a:cubicBezTo>
                  <a:pt x="63" y="179"/>
                  <a:pt x="63" y="179"/>
                  <a:pt x="63" y="179"/>
                </a:cubicBezTo>
                <a:cubicBezTo>
                  <a:pt x="63" y="173"/>
                  <a:pt x="63" y="170"/>
                  <a:pt x="63" y="169"/>
                </a:cubicBezTo>
                <a:cubicBezTo>
                  <a:pt x="63" y="155"/>
                  <a:pt x="65" y="144"/>
                  <a:pt x="70" y="135"/>
                </a:cubicBezTo>
                <a:cubicBezTo>
                  <a:pt x="74" y="127"/>
                  <a:pt x="83" y="117"/>
                  <a:pt x="96" y="106"/>
                </a:cubicBezTo>
                <a:cubicBezTo>
                  <a:pt x="110" y="95"/>
                  <a:pt x="118" y="88"/>
                  <a:pt x="120" y="85"/>
                </a:cubicBezTo>
                <a:cubicBezTo>
                  <a:pt x="124" y="79"/>
                  <a:pt x="126" y="74"/>
                  <a:pt x="126" y="67"/>
                </a:cubicBezTo>
                <a:cubicBezTo>
                  <a:pt x="126" y="58"/>
                  <a:pt x="123" y="51"/>
                  <a:pt x="116" y="44"/>
                </a:cubicBezTo>
                <a:cubicBezTo>
                  <a:pt x="109" y="38"/>
                  <a:pt x="99" y="35"/>
                  <a:pt x="87" y="35"/>
                </a:cubicBezTo>
                <a:cubicBezTo>
                  <a:pt x="75" y="35"/>
                  <a:pt x="66" y="38"/>
                  <a:pt x="58" y="45"/>
                </a:cubicBezTo>
                <a:cubicBezTo>
                  <a:pt x="50" y="51"/>
                  <a:pt x="45" y="62"/>
                  <a:pt x="42" y="75"/>
                </a:cubicBezTo>
                <a:cubicBezTo>
                  <a:pt x="0" y="70"/>
                  <a:pt x="0" y="70"/>
                  <a:pt x="0" y="70"/>
                </a:cubicBezTo>
                <a:cubicBezTo>
                  <a:pt x="1" y="50"/>
                  <a:pt x="9" y="34"/>
                  <a:pt x="25" y="20"/>
                </a:cubicBezTo>
                <a:cubicBezTo>
                  <a:pt x="40" y="7"/>
                  <a:pt x="60" y="0"/>
                  <a:pt x="85" y="0"/>
                </a:cubicBezTo>
                <a:cubicBezTo>
                  <a:pt x="111" y="0"/>
                  <a:pt x="132" y="7"/>
                  <a:pt x="148" y="21"/>
                </a:cubicBezTo>
                <a:cubicBezTo>
                  <a:pt x="163" y="34"/>
                  <a:pt x="171" y="50"/>
                  <a:pt x="171" y="69"/>
                </a:cubicBezTo>
                <a:cubicBezTo>
                  <a:pt x="171" y="79"/>
                  <a:pt x="168" y="88"/>
                  <a:pt x="162" y="97"/>
                </a:cubicBezTo>
                <a:cubicBezTo>
                  <a:pt x="157" y="106"/>
                  <a:pt x="145" y="118"/>
                  <a:pt x="126" y="134"/>
                </a:cubicBezTo>
                <a:cubicBezTo>
                  <a:pt x="116" y="142"/>
                  <a:pt x="110" y="148"/>
                  <a:pt x="108" y="153"/>
                </a:cubicBezTo>
                <a:cubicBezTo>
                  <a:pt x="106" y="158"/>
                  <a:pt x="105" y="167"/>
                  <a:pt x="105" y="179"/>
                </a:cubicBezTo>
                <a:moveTo>
                  <a:pt x="63" y="195"/>
                </a:moveTo>
                <a:cubicBezTo>
                  <a:pt x="109" y="195"/>
                  <a:pt x="109" y="195"/>
                  <a:pt x="109" y="195"/>
                </a:cubicBezTo>
                <a:cubicBezTo>
                  <a:pt x="109" y="241"/>
                  <a:pt x="109" y="241"/>
                  <a:pt x="109" y="241"/>
                </a:cubicBezTo>
                <a:cubicBezTo>
                  <a:pt x="63" y="241"/>
                  <a:pt x="63" y="241"/>
                  <a:pt x="63" y="241"/>
                </a:cubicBezTo>
                <a:lnTo>
                  <a:pt x="63" y="195"/>
                </a:lnTo>
                <a:close/>
              </a:path>
            </a:pathLst>
          </a:custGeom>
          <a:solidFill>
            <a:schemeClr val="bg1"/>
          </a:solidFill>
          <a:ln w="76200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0" name="Oval 49"/>
          <p:cNvSpPr/>
          <p:nvPr/>
        </p:nvSpPr>
        <p:spPr>
          <a:xfrm>
            <a:off x="5153984" y="1993297"/>
            <a:ext cx="1775136" cy="1775136"/>
          </a:xfrm>
          <a:prstGeom prst="ellipse">
            <a:avLst/>
          </a:prstGeom>
          <a:noFill/>
          <a:ln w="76200">
            <a:solidFill>
              <a:schemeClr val="bg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08220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Object 5" hidden="1">
            <a:extLst>
              <a:ext uri="{FF2B5EF4-FFF2-40B4-BE49-F238E27FC236}">
                <a16:creationId xmlns="" xmlns:a16="http://schemas.microsoft.com/office/drawing/2014/main" id="{70D0E3C6-F339-40E9-9AC5-16FFD3E6D456}"/>
              </a:ext>
            </a:extLst>
          </p:cNvPr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1525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91691" name="think-cell Slide" r:id="rId6" imgW="347" imgH="348" progId="TCLayout.ActiveDocument.1">
                  <p:embed/>
                </p:oleObj>
              </mc:Choice>
              <mc:Fallback>
                <p:oleObj name="think-cell Slide" r:id="rId6" imgW="347" imgH="348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525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Rectangle 1" hidden="1">
            <a:extLst>
              <a:ext uri="{FF2B5EF4-FFF2-40B4-BE49-F238E27FC236}">
                <a16:creationId xmlns="" xmlns:a16="http://schemas.microsoft.com/office/drawing/2014/main" id="{3686171B-3B80-4830-9877-87AB52B23C4B}"/>
              </a:ext>
            </a:extLst>
          </p:cNvPr>
          <p:cNvSpPr/>
          <p:nvPr>
            <p:custDataLst>
              <p:tags r:id="rId3"/>
            </p:custDataLst>
          </p:nvPr>
        </p:nvSpPr>
        <p:spPr>
          <a:xfrm>
            <a:off x="1524000" y="0"/>
            <a:ext cx="158750" cy="158750"/>
          </a:xfrm>
          <a:prstGeom prst="rect">
            <a:avLst/>
          </a:prstGeom>
          <a:solidFill>
            <a:srgbClr val="4B4E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algn="ctr">
              <a:lnSpc>
                <a:spcPct val="90000"/>
              </a:lnSpc>
            </a:pPr>
            <a:endParaRPr lang="en-US" sz="2400" dirty="0">
              <a:latin typeface="Georgia" panose="02040502050405020303" pitchFamily="18" charset="0"/>
              <a:ea typeface="+mj-ea"/>
              <a:cs typeface="+mj-cs"/>
              <a:sym typeface="Georgia" panose="02040502050405020303" pitchFamily="18" charset="0"/>
            </a:endParaRPr>
          </a:p>
        </p:txBody>
      </p:sp>
      <p:sp>
        <p:nvSpPr>
          <p:cNvPr id="136194" name="Title 1">
            <a:extLst>
              <a:ext uri="{FF2B5EF4-FFF2-40B4-BE49-F238E27FC236}">
                <a16:creationId xmlns="" xmlns:a16="http://schemas.microsoft.com/office/drawing/2014/main" id="{E094BFC5-16B4-4247-AD3A-46F4643FD6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6616" y="87313"/>
            <a:ext cx="11920644" cy="679450"/>
          </a:xfrm>
        </p:spPr>
        <p:txBody>
          <a:bodyPr/>
          <a:lstStyle/>
          <a:p>
            <a:pPr eaLnBrk="1" hangingPunct="1"/>
            <a:r>
              <a:rPr lang="en-US" dirty="0"/>
              <a:t>Helping Clients Think Bigger About Their Needs and Potential Solutions</a:t>
            </a:r>
            <a:endParaRPr lang="en-US" alt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08D41D1-7DF1-4ADD-BD6A-1DB65DA7EEBF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50" name="Rectangle 49">
            <a:extLst>
              <a:ext uri="{FF2B5EF4-FFF2-40B4-BE49-F238E27FC236}">
                <a16:creationId xmlns="" xmlns:a16="http://schemas.microsoft.com/office/drawing/2014/main" id="{36A2FE6A-D40D-41D2-88E7-236BD549E7B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87070" y="1204976"/>
            <a:ext cx="7000130" cy="4981511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5400000" algn="t" rotWithShape="0">
              <a:srgbClr val="000000">
                <a:alpha val="39999"/>
              </a:srgbClr>
            </a:outerShdw>
          </a:effectLst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Georgia" charset="0"/>
                <a:ea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eorgia" charset="0"/>
                <a:ea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eorgia" charset="0"/>
                <a:ea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eorgia" charset="0"/>
                <a:ea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eorgia" charset="0"/>
                <a:ea typeface="Arial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charset="0"/>
                <a:ea typeface="Arial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charset="0"/>
                <a:ea typeface="Arial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charset="0"/>
                <a:ea typeface="Arial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charset="0"/>
                <a:ea typeface="Arial" charset="0"/>
                <a:cs typeface="Arial" charset="0"/>
              </a:defRPr>
            </a:lvl9pPr>
          </a:lstStyle>
          <a:p>
            <a:pPr algn="ctr" eaLnBrk="1" hangingPunct="1">
              <a:defRPr/>
            </a:pPr>
            <a:endParaRPr lang="x-none" altLang="x-none" dirty="0">
              <a:solidFill>
                <a:srgbClr val="FFFFFF"/>
              </a:solidFill>
              <a:latin typeface="Georgia" panose="02040502050405020303" pitchFamily="18" charset="0"/>
            </a:endParaRPr>
          </a:p>
        </p:txBody>
      </p:sp>
      <p:sp>
        <p:nvSpPr>
          <p:cNvPr id="55" name="Rectangle 54">
            <a:extLst>
              <a:ext uri="{FF2B5EF4-FFF2-40B4-BE49-F238E27FC236}">
                <a16:creationId xmlns="" xmlns:a16="http://schemas.microsoft.com/office/drawing/2014/main" id="{36A2FE6A-D40D-41D2-88E7-236BD549E7B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1204976"/>
            <a:ext cx="4172658" cy="4981511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5400000" algn="t" rotWithShape="0">
              <a:srgbClr val="000000">
                <a:alpha val="39999"/>
              </a:srgbClr>
            </a:outerShdw>
          </a:effectLst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Georgia" charset="0"/>
                <a:ea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eorgia" charset="0"/>
                <a:ea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eorgia" charset="0"/>
                <a:ea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eorgia" charset="0"/>
                <a:ea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eorgia" charset="0"/>
                <a:ea typeface="Arial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charset="0"/>
                <a:ea typeface="Arial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charset="0"/>
                <a:ea typeface="Arial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charset="0"/>
                <a:ea typeface="Arial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charset="0"/>
                <a:ea typeface="Arial" charset="0"/>
                <a:cs typeface="Arial" charset="0"/>
              </a:defRPr>
            </a:lvl9pPr>
          </a:lstStyle>
          <a:p>
            <a:pPr algn="ctr" eaLnBrk="1" hangingPunct="1">
              <a:defRPr/>
            </a:pPr>
            <a:endParaRPr lang="x-none" altLang="x-none" dirty="0">
              <a:solidFill>
                <a:srgbClr val="FFFFFF"/>
              </a:solidFill>
              <a:latin typeface="Georgia" panose="02040502050405020303" pitchFamily="18" charset="0"/>
            </a:endParaRPr>
          </a:p>
        </p:txBody>
      </p:sp>
      <p:sp>
        <p:nvSpPr>
          <p:cNvPr id="56" name="Rectangle 55">
            <a:extLst>
              <a:ext uri="{FF2B5EF4-FFF2-40B4-BE49-F238E27FC236}">
                <a16:creationId xmlns="" xmlns:a16="http://schemas.microsoft.com/office/drawing/2014/main" id="{8C3651C8-8159-4340-8936-F7D0444D8CDE}"/>
              </a:ext>
            </a:extLst>
          </p:cNvPr>
          <p:cNvSpPr/>
          <p:nvPr/>
        </p:nvSpPr>
        <p:spPr bwMode="auto">
          <a:xfrm>
            <a:off x="5123982" y="2126071"/>
            <a:ext cx="6624324" cy="313932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rIns="91440" anchor="ctr">
            <a:spAutoFit/>
          </a:bodyPr>
          <a:lstStyle/>
          <a:p>
            <a:pPr defTabSz="914400" fontAlgn="auto">
              <a:spcBef>
                <a:spcPts val="0"/>
              </a:spcBef>
              <a:spcAft>
                <a:spcPts val="1200"/>
              </a:spcAft>
              <a:defRPr/>
            </a:pPr>
            <a:r>
              <a:rPr lang="en-US" sz="2800" b="1" dirty="0">
                <a:solidFill>
                  <a:schemeClr val="tx1"/>
                </a:solidFill>
                <a:latin typeface="Georgia" panose="02040502050405020303" pitchFamily="18" charset="0"/>
              </a:rPr>
              <a:t>To enlarge the conversation, you must think bigger for the clients and teach them to do the same</a:t>
            </a:r>
          </a:p>
          <a:p>
            <a:pPr marL="312738" indent="-312738" defTabSz="914400" fontAlgn="auto">
              <a:spcBef>
                <a:spcPts val="0"/>
              </a:spcBef>
              <a:spcAft>
                <a:spcPts val="1200"/>
              </a:spcAft>
              <a:buClr>
                <a:schemeClr val="accent4"/>
              </a:buClr>
              <a:buFont typeface="Wingdings" panose="05000000000000000000" pitchFamily="2" charset="2"/>
              <a:buChar char="§"/>
              <a:defRPr/>
            </a:pPr>
            <a:r>
              <a:rPr lang="en-US" sz="2800" dirty="0">
                <a:solidFill>
                  <a:schemeClr val="tx1"/>
                </a:solidFill>
                <a:latin typeface="Georgia" panose="02040502050405020303" pitchFamily="18" charset="0"/>
              </a:rPr>
              <a:t>Get the client to think bigger</a:t>
            </a:r>
          </a:p>
          <a:p>
            <a:pPr marL="312738" indent="-312738" defTabSz="914400" fontAlgn="auto">
              <a:spcBef>
                <a:spcPts val="0"/>
              </a:spcBef>
              <a:spcAft>
                <a:spcPts val="1200"/>
              </a:spcAft>
              <a:buClr>
                <a:schemeClr val="accent4"/>
              </a:buClr>
              <a:buFont typeface="Wingdings" panose="05000000000000000000" pitchFamily="2" charset="2"/>
              <a:buChar char="§"/>
              <a:defRPr/>
            </a:pPr>
            <a:r>
              <a:rPr lang="en-US" sz="2800" dirty="0">
                <a:solidFill>
                  <a:schemeClr val="tx1"/>
                </a:solidFill>
                <a:latin typeface="Georgia" panose="02040502050405020303" pitchFamily="18" charset="0"/>
              </a:rPr>
              <a:t>Ask bigger questions</a:t>
            </a:r>
          </a:p>
          <a:p>
            <a:pPr marL="312738" indent="-312738" defTabSz="914400" fontAlgn="auto">
              <a:spcBef>
                <a:spcPts val="0"/>
              </a:spcBef>
              <a:spcAft>
                <a:spcPts val="1200"/>
              </a:spcAft>
              <a:buClr>
                <a:schemeClr val="accent4"/>
              </a:buClr>
              <a:buFont typeface="Wingdings" panose="05000000000000000000" pitchFamily="2" charset="2"/>
              <a:buChar char="§"/>
              <a:defRPr/>
            </a:pPr>
            <a:r>
              <a:rPr lang="en-US" sz="2800" dirty="0">
                <a:solidFill>
                  <a:schemeClr val="tx1"/>
                </a:solidFill>
                <a:latin typeface="Georgia" panose="02040502050405020303" pitchFamily="18" charset="0"/>
              </a:rPr>
              <a:t>Present bigger solutions</a:t>
            </a:r>
          </a:p>
        </p:txBody>
      </p:sp>
      <p:sp>
        <p:nvSpPr>
          <p:cNvPr id="57" name="Rectangle 56">
            <a:extLst>
              <a:ext uri="{FF2B5EF4-FFF2-40B4-BE49-F238E27FC236}">
                <a16:creationId xmlns="" xmlns:a16="http://schemas.microsoft.com/office/drawing/2014/main" id="{8C3651C8-8159-4340-8936-F7D0444D8CDE}"/>
              </a:ext>
            </a:extLst>
          </p:cNvPr>
          <p:cNvSpPr/>
          <p:nvPr/>
        </p:nvSpPr>
        <p:spPr bwMode="auto">
          <a:xfrm>
            <a:off x="594251" y="1337414"/>
            <a:ext cx="3898557" cy="471663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74320" rIns="274320" anchor="ctr"/>
          <a:lstStyle/>
          <a:p>
            <a:pPr marL="304800" indent="-304800" defTabSz="914400" fontAlgn="auto"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  <a:defRPr/>
            </a:pPr>
            <a:endParaRPr lang="en-US" altLang="en-US" kern="0" dirty="0">
              <a:solidFill>
                <a:schemeClr val="bg1"/>
              </a:solidFill>
              <a:latin typeface="Georgia" panose="02040502050405020303" pitchFamily="18" charset="0"/>
              <a:cs typeface="Arial" panose="020B0604020202020204" pitchFamily="34" charset="0"/>
            </a:endParaRPr>
          </a:p>
        </p:txBody>
      </p:sp>
      <p:grpSp>
        <p:nvGrpSpPr>
          <p:cNvPr id="7" name="Group 6">
            <a:extLst>
              <a:ext uri="{FF2B5EF4-FFF2-40B4-BE49-F238E27FC236}">
                <a16:creationId xmlns="" xmlns:a16="http://schemas.microsoft.com/office/drawing/2014/main" id="{54DD1FF1-DD7C-4129-B044-744431DE3B93}"/>
              </a:ext>
            </a:extLst>
          </p:cNvPr>
          <p:cNvGrpSpPr/>
          <p:nvPr/>
        </p:nvGrpSpPr>
        <p:grpSpPr>
          <a:xfrm>
            <a:off x="983276" y="2320896"/>
            <a:ext cx="3113236" cy="3161922"/>
            <a:chOff x="983276" y="2320896"/>
            <a:chExt cx="3113236" cy="3161922"/>
          </a:xfrm>
        </p:grpSpPr>
        <p:grpSp>
          <p:nvGrpSpPr>
            <p:cNvPr id="82" name="Group 81"/>
            <p:cNvGrpSpPr/>
            <p:nvPr/>
          </p:nvGrpSpPr>
          <p:grpSpPr>
            <a:xfrm>
              <a:off x="983276" y="2320896"/>
              <a:ext cx="3113236" cy="2656322"/>
              <a:chOff x="-1976438" y="1849438"/>
              <a:chExt cx="3017838" cy="2574925"/>
            </a:xfrm>
          </p:grpSpPr>
          <p:sp>
            <p:nvSpPr>
              <p:cNvPr id="83" name="Freeform 46"/>
              <p:cNvSpPr>
                <a:spLocks/>
              </p:cNvSpPr>
              <p:nvPr/>
            </p:nvSpPr>
            <p:spPr bwMode="auto">
              <a:xfrm>
                <a:off x="-1965325" y="3016251"/>
                <a:ext cx="346075" cy="684213"/>
              </a:xfrm>
              <a:custGeom>
                <a:avLst/>
                <a:gdLst>
                  <a:gd name="T0" fmla="*/ 218 w 218"/>
                  <a:gd name="T1" fmla="*/ 431 h 431"/>
                  <a:gd name="T2" fmla="*/ 0 w 218"/>
                  <a:gd name="T3" fmla="*/ 216 h 431"/>
                  <a:gd name="T4" fmla="*/ 218 w 218"/>
                  <a:gd name="T5" fmla="*/ 0 h 4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8" h="431">
                    <a:moveTo>
                      <a:pt x="218" y="431"/>
                    </a:moveTo>
                    <a:lnTo>
                      <a:pt x="0" y="216"/>
                    </a:lnTo>
                    <a:lnTo>
                      <a:pt x="218" y="0"/>
                    </a:lnTo>
                  </a:path>
                </a:pathLst>
              </a:custGeom>
              <a:noFill/>
              <a:ln w="63500" cap="flat">
                <a:solidFill>
                  <a:schemeClr val="bg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4" name="Freeform 29"/>
              <p:cNvSpPr>
                <a:spLocks/>
              </p:cNvSpPr>
              <p:nvPr/>
            </p:nvSpPr>
            <p:spPr bwMode="auto">
              <a:xfrm>
                <a:off x="-1031875" y="2624662"/>
                <a:ext cx="565150" cy="1241425"/>
              </a:xfrm>
              <a:custGeom>
                <a:avLst/>
                <a:gdLst>
                  <a:gd name="T0" fmla="*/ 150 w 150"/>
                  <a:gd name="T1" fmla="*/ 0 h 330"/>
                  <a:gd name="T2" fmla="*/ 0 w 150"/>
                  <a:gd name="T3" fmla="*/ 150 h 330"/>
                  <a:gd name="T4" fmla="*/ 68 w 150"/>
                  <a:gd name="T5" fmla="*/ 274 h 330"/>
                  <a:gd name="T6" fmla="*/ 99 w 150"/>
                  <a:gd name="T7" fmla="*/ 330 h 3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50" h="330">
                    <a:moveTo>
                      <a:pt x="150" y="0"/>
                    </a:moveTo>
                    <a:cubicBezTo>
                      <a:pt x="67" y="0"/>
                      <a:pt x="0" y="67"/>
                      <a:pt x="0" y="150"/>
                    </a:cubicBezTo>
                    <a:cubicBezTo>
                      <a:pt x="0" y="209"/>
                      <a:pt x="33" y="238"/>
                      <a:pt x="68" y="274"/>
                    </a:cubicBezTo>
                    <a:cubicBezTo>
                      <a:pt x="92" y="298"/>
                      <a:pt x="99" y="314"/>
                      <a:pt x="99" y="330"/>
                    </a:cubicBezTo>
                  </a:path>
                </a:pathLst>
              </a:custGeom>
              <a:noFill/>
              <a:ln w="63500" cap="flat">
                <a:solidFill>
                  <a:schemeClr val="bg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5" name="Freeform 30"/>
              <p:cNvSpPr>
                <a:spLocks/>
              </p:cNvSpPr>
              <p:nvPr/>
            </p:nvSpPr>
            <p:spPr bwMode="auto">
              <a:xfrm>
                <a:off x="-274638" y="2786586"/>
                <a:ext cx="371475" cy="1079500"/>
              </a:xfrm>
              <a:custGeom>
                <a:avLst/>
                <a:gdLst>
                  <a:gd name="T0" fmla="*/ 55 w 99"/>
                  <a:gd name="T1" fmla="*/ 0 h 287"/>
                  <a:gd name="T2" fmla="*/ 99 w 99"/>
                  <a:gd name="T3" fmla="*/ 107 h 287"/>
                  <a:gd name="T4" fmla="*/ 31 w 99"/>
                  <a:gd name="T5" fmla="*/ 231 h 287"/>
                  <a:gd name="T6" fmla="*/ 0 w 99"/>
                  <a:gd name="T7" fmla="*/ 287 h 2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9" h="287">
                    <a:moveTo>
                      <a:pt x="55" y="0"/>
                    </a:moveTo>
                    <a:cubicBezTo>
                      <a:pt x="82" y="27"/>
                      <a:pt x="99" y="65"/>
                      <a:pt x="99" y="107"/>
                    </a:cubicBezTo>
                    <a:cubicBezTo>
                      <a:pt x="99" y="166"/>
                      <a:pt x="66" y="195"/>
                      <a:pt x="31" y="231"/>
                    </a:cubicBezTo>
                    <a:cubicBezTo>
                      <a:pt x="7" y="255"/>
                      <a:pt x="0" y="271"/>
                      <a:pt x="0" y="287"/>
                    </a:cubicBezTo>
                  </a:path>
                </a:pathLst>
              </a:custGeom>
              <a:noFill/>
              <a:ln w="63500" cap="flat">
                <a:solidFill>
                  <a:schemeClr val="bg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6" name="Freeform 31"/>
              <p:cNvSpPr>
                <a:spLocks/>
              </p:cNvSpPr>
              <p:nvPr/>
            </p:nvSpPr>
            <p:spPr bwMode="auto">
              <a:xfrm>
                <a:off x="-466725" y="2624662"/>
                <a:ext cx="282575" cy="74613"/>
              </a:xfrm>
              <a:custGeom>
                <a:avLst/>
                <a:gdLst>
                  <a:gd name="T0" fmla="*/ 0 w 75"/>
                  <a:gd name="T1" fmla="*/ 0 h 20"/>
                  <a:gd name="T2" fmla="*/ 75 w 75"/>
                  <a:gd name="T3" fmla="*/ 2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75" h="20">
                    <a:moveTo>
                      <a:pt x="0" y="0"/>
                    </a:moveTo>
                    <a:cubicBezTo>
                      <a:pt x="27" y="0"/>
                      <a:pt x="53" y="7"/>
                      <a:pt x="75" y="20"/>
                    </a:cubicBezTo>
                  </a:path>
                </a:pathLst>
              </a:custGeom>
              <a:noFill/>
              <a:ln w="63500" cap="flat">
                <a:solidFill>
                  <a:schemeClr val="bg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7" name="Freeform 32"/>
              <p:cNvSpPr>
                <a:spLocks/>
              </p:cNvSpPr>
              <p:nvPr/>
            </p:nvSpPr>
            <p:spPr bwMode="auto">
              <a:xfrm>
                <a:off x="-730250" y="3866087"/>
                <a:ext cx="522288" cy="177800"/>
              </a:xfrm>
              <a:custGeom>
                <a:avLst/>
                <a:gdLst>
                  <a:gd name="T0" fmla="*/ 119 w 139"/>
                  <a:gd name="T1" fmla="*/ 47 h 47"/>
                  <a:gd name="T2" fmla="*/ 21 w 139"/>
                  <a:gd name="T3" fmla="*/ 47 h 47"/>
                  <a:gd name="T4" fmla="*/ 0 w 139"/>
                  <a:gd name="T5" fmla="*/ 26 h 47"/>
                  <a:gd name="T6" fmla="*/ 0 w 139"/>
                  <a:gd name="T7" fmla="*/ 21 h 47"/>
                  <a:gd name="T8" fmla="*/ 21 w 139"/>
                  <a:gd name="T9" fmla="*/ 0 h 47"/>
                  <a:gd name="T10" fmla="*/ 119 w 139"/>
                  <a:gd name="T11" fmla="*/ 0 h 47"/>
                  <a:gd name="T12" fmla="*/ 139 w 139"/>
                  <a:gd name="T13" fmla="*/ 21 h 47"/>
                  <a:gd name="T14" fmla="*/ 139 w 139"/>
                  <a:gd name="T15" fmla="*/ 26 h 47"/>
                  <a:gd name="T16" fmla="*/ 119 w 139"/>
                  <a:gd name="T17" fmla="*/ 47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39" h="47">
                    <a:moveTo>
                      <a:pt x="119" y="47"/>
                    </a:moveTo>
                    <a:cubicBezTo>
                      <a:pt x="21" y="47"/>
                      <a:pt x="21" y="47"/>
                      <a:pt x="21" y="47"/>
                    </a:cubicBezTo>
                    <a:cubicBezTo>
                      <a:pt x="10" y="47"/>
                      <a:pt x="0" y="38"/>
                      <a:pt x="0" y="26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9"/>
                      <a:pt x="10" y="0"/>
                      <a:pt x="21" y="0"/>
                    </a:cubicBezTo>
                    <a:cubicBezTo>
                      <a:pt x="119" y="0"/>
                      <a:pt x="119" y="0"/>
                      <a:pt x="119" y="0"/>
                    </a:cubicBezTo>
                    <a:cubicBezTo>
                      <a:pt x="130" y="0"/>
                      <a:pt x="139" y="9"/>
                      <a:pt x="139" y="21"/>
                    </a:cubicBezTo>
                    <a:cubicBezTo>
                      <a:pt x="139" y="26"/>
                      <a:pt x="139" y="26"/>
                      <a:pt x="139" y="26"/>
                    </a:cubicBezTo>
                    <a:cubicBezTo>
                      <a:pt x="139" y="38"/>
                      <a:pt x="130" y="47"/>
                      <a:pt x="119" y="47"/>
                    </a:cubicBezTo>
                    <a:close/>
                  </a:path>
                </a:pathLst>
              </a:custGeom>
              <a:noFill/>
              <a:ln w="63500" cap="flat">
                <a:solidFill>
                  <a:schemeClr val="bg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8" name="Freeform 33"/>
              <p:cNvSpPr>
                <a:spLocks/>
              </p:cNvSpPr>
              <p:nvPr/>
            </p:nvSpPr>
            <p:spPr bwMode="auto">
              <a:xfrm>
                <a:off x="-730250" y="4043886"/>
                <a:ext cx="522288" cy="176213"/>
              </a:xfrm>
              <a:custGeom>
                <a:avLst/>
                <a:gdLst>
                  <a:gd name="T0" fmla="*/ 119 w 139"/>
                  <a:gd name="T1" fmla="*/ 47 h 47"/>
                  <a:gd name="T2" fmla="*/ 21 w 139"/>
                  <a:gd name="T3" fmla="*/ 47 h 47"/>
                  <a:gd name="T4" fmla="*/ 0 w 139"/>
                  <a:gd name="T5" fmla="*/ 27 h 47"/>
                  <a:gd name="T6" fmla="*/ 0 w 139"/>
                  <a:gd name="T7" fmla="*/ 21 h 47"/>
                  <a:gd name="T8" fmla="*/ 21 w 139"/>
                  <a:gd name="T9" fmla="*/ 0 h 47"/>
                  <a:gd name="T10" fmla="*/ 119 w 139"/>
                  <a:gd name="T11" fmla="*/ 0 h 47"/>
                  <a:gd name="T12" fmla="*/ 139 w 139"/>
                  <a:gd name="T13" fmla="*/ 21 h 47"/>
                  <a:gd name="T14" fmla="*/ 139 w 139"/>
                  <a:gd name="T15" fmla="*/ 27 h 47"/>
                  <a:gd name="T16" fmla="*/ 119 w 139"/>
                  <a:gd name="T17" fmla="*/ 47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39" h="47">
                    <a:moveTo>
                      <a:pt x="119" y="47"/>
                    </a:moveTo>
                    <a:cubicBezTo>
                      <a:pt x="21" y="47"/>
                      <a:pt x="21" y="47"/>
                      <a:pt x="21" y="47"/>
                    </a:cubicBezTo>
                    <a:cubicBezTo>
                      <a:pt x="10" y="47"/>
                      <a:pt x="0" y="38"/>
                      <a:pt x="0" y="27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9"/>
                      <a:pt x="10" y="0"/>
                      <a:pt x="21" y="0"/>
                    </a:cubicBezTo>
                    <a:cubicBezTo>
                      <a:pt x="119" y="0"/>
                      <a:pt x="119" y="0"/>
                      <a:pt x="119" y="0"/>
                    </a:cubicBezTo>
                    <a:cubicBezTo>
                      <a:pt x="130" y="0"/>
                      <a:pt x="139" y="9"/>
                      <a:pt x="139" y="21"/>
                    </a:cubicBezTo>
                    <a:cubicBezTo>
                      <a:pt x="139" y="27"/>
                      <a:pt x="139" y="27"/>
                      <a:pt x="139" y="27"/>
                    </a:cubicBezTo>
                    <a:cubicBezTo>
                      <a:pt x="139" y="38"/>
                      <a:pt x="130" y="47"/>
                      <a:pt x="119" y="47"/>
                    </a:cubicBezTo>
                    <a:close/>
                  </a:path>
                </a:pathLst>
              </a:custGeom>
              <a:noFill/>
              <a:ln w="63500" cap="flat">
                <a:solidFill>
                  <a:schemeClr val="bg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9" name="Freeform 34"/>
              <p:cNvSpPr>
                <a:spLocks/>
              </p:cNvSpPr>
              <p:nvPr/>
            </p:nvSpPr>
            <p:spPr bwMode="auto">
              <a:xfrm>
                <a:off x="-568325" y="4235974"/>
                <a:ext cx="203200" cy="101600"/>
              </a:xfrm>
              <a:custGeom>
                <a:avLst/>
                <a:gdLst>
                  <a:gd name="T0" fmla="*/ 54 w 54"/>
                  <a:gd name="T1" fmla="*/ 0 h 27"/>
                  <a:gd name="T2" fmla="*/ 27 w 54"/>
                  <a:gd name="T3" fmla="*/ 27 h 27"/>
                  <a:gd name="T4" fmla="*/ 0 w 54"/>
                  <a:gd name="T5" fmla="*/ 0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4" h="27">
                    <a:moveTo>
                      <a:pt x="54" y="0"/>
                    </a:moveTo>
                    <a:cubicBezTo>
                      <a:pt x="54" y="15"/>
                      <a:pt x="42" y="27"/>
                      <a:pt x="27" y="27"/>
                    </a:cubicBezTo>
                    <a:cubicBezTo>
                      <a:pt x="12" y="27"/>
                      <a:pt x="0" y="15"/>
                      <a:pt x="0" y="0"/>
                    </a:cubicBezTo>
                  </a:path>
                </a:pathLst>
              </a:custGeom>
              <a:noFill/>
              <a:ln w="63500" cap="flat">
                <a:solidFill>
                  <a:schemeClr val="bg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0" name="Line 35"/>
              <p:cNvSpPr>
                <a:spLocks noChangeShapeType="1"/>
              </p:cNvSpPr>
              <p:nvPr/>
            </p:nvSpPr>
            <p:spPr bwMode="auto">
              <a:xfrm>
                <a:off x="-466725" y="3467625"/>
                <a:ext cx="0" cy="398463"/>
              </a:xfrm>
              <a:prstGeom prst="line">
                <a:avLst/>
              </a:prstGeom>
              <a:noFill/>
              <a:ln w="63500" cap="flat">
                <a:solidFill>
                  <a:schemeClr val="bg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1" name="Freeform 36"/>
              <p:cNvSpPr>
                <a:spLocks/>
              </p:cNvSpPr>
              <p:nvPr/>
            </p:nvSpPr>
            <p:spPr bwMode="auto">
              <a:xfrm>
                <a:off x="-625475" y="3335862"/>
                <a:ext cx="315913" cy="131763"/>
              </a:xfrm>
              <a:custGeom>
                <a:avLst/>
                <a:gdLst>
                  <a:gd name="T0" fmla="*/ 199 w 199"/>
                  <a:gd name="T1" fmla="*/ 0 h 83"/>
                  <a:gd name="T2" fmla="*/ 100 w 199"/>
                  <a:gd name="T3" fmla="*/ 83 h 83"/>
                  <a:gd name="T4" fmla="*/ 0 w 199"/>
                  <a:gd name="T5" fmla="*/ 0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99" h="83">
                    <a:moveTo>
                      <a:pt x="199" y="0"/>
                    </a:moveTo>
                    <a:lnTo>
                      <a:pt x="100" y="83"/>
                    </a:lnTo>
                    <a:lnTo>
                      <a:pt x="0" y="0"/>
                    </a:lnTo>
                  </a:path>
                </a:pathLst>
              </a:custGeom>
              <a:noFill/>
              <a:ln w="63500" cap="flat">
                <a:solidFill>
                  <a:schemeClr val="bg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2" name="Line 37"/>
              <p:cNvSpPr>
                <a:spLocks noChangeShapeType="1"/>
              </p:cNvSpPr>
              <p:nvPr/>
            </p:nvSpPr>
            <p:spPr bwMode="auto">
              <a:xfrm>
                <a:off x="-466725" y="1849438"/>
                <a:ext cx="0" cy="622095"/>
              </a:xfrm>
              <a:prstGeom prst="line">
                <a:avLst/>
              </a:prstGeom>
              <a:noFill/>
              <a:ln w="63500" cap="flat">
                <a:solidFill>
                  <a:schemeClr val="bg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3" name="Freeform 38"/>
              <p:cNvSpPr>
                <a:spLocks/>
              </p:cNvSpPr>
              <p:nvPr/>
            </p:nvSpPr>
            <p:spPr bwMode="auto">
              <a:xfrm>
                <a:off x="-809625" y="1860551"/>
                <a:ext cx="685800" cy="346075"/>
              </a:xfrm>
              <a:custGeom>
                <a:avLst/>
                <a:gdLst>
                  <a:gd name="T0" fmla="*/ 0 w 432"/>
                  <a:gd name="T1" fmla="*/ 218 h 218"/>
                  <a:gd name="T2" fmla="*/ 216 w 432"/>
                  <a:gd name="T3" fmla="*/ 0 h 218"/>
                  <a:gd name="T4" fmla="*/ 432 w 432"/>
                  <a:gd name="T5" fmla="*/ 218 h 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32" h="218">
                    <a:moveTo>
                      <a:pt x="0" y="218"/>
                    </a:moveTo>
                    <a:lnTo>
                      <a:pt x="216" y="0"/>
                    </a:lnTo>
                    <a:lnTo>
                      <a:pt x="432" y="218"/>
                    </a:lnTo>
                  </a:path>
                </a:pathLst>
              </a:custGeom>
              <a:noFill/>
              <a:ln w="63500" cap="flat">
                <a:solidFill>
                  <a:schemeClr val="bg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4" name="Line 39"/>
              <p:cNvSpPr>
                <a:spLocks noChangeShapeType="1"/>
              </p:cNvSpPr>
              <p:nvPr/>
            </p:nvSpPr>
            <p:spPr bwMode="auto">
              <a:xfrm flipH="1">
                <a:off x="96837" y="2289176"/>
                <a:ext cx="501650" cy="504825"/>
              </a:xfrm>
              <a:prstGeom prst="line">
                <a:avLst/>
              </a:prstGeom>
              <a:noFill/>
              <a:ln w="63500" cap="flat">
                <a:solidFill>
                  <a:schemeClr val="bg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5" name="Freeform 40"/>
              <p:cNvSpPr>
                <a:spLocks/>
              </p:cNvSpPr>
              <p:nvPr/>
            </p:nvSpPr>
            <p:spPr bwMode="auto">
              <a:xfrm>
                <a:off x="104775" y="2300288"/>
                <a:ext cx="485775" cy="485775"/>
              </a:xfrm>
              <a:custGeom>
                <a:avLst/>
                <a:gdLst>
                  <a:gd name="T0" fmla="*/ 0 w 306"/>
                  <a:gd name="T1" fmla="*/ 0 h 306"/>
                  <a:gd name="T2" fmla="*/ 306 w 306"/>
                  <a:gd name="T3" fmla="*/ 0 h 306"/>
                  <a:gd name="T4" fmla="*/ 306 w 306"/>
                  <a:gd name="T5" fmla="*/ 306 h 3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06" h="306">
                    <a:moveTo>
                      <a:pt x="0" y="0"/>
                    </a:moveTo>
                    <a:lnTo>
                      <a:pt x="306" y="0"/>
                    </a:lnTo>
                    <a:lnTo>
                      <a:pt x="306" y="306"/>
                    </a:lnTo>
                  </a:path>
                </a:pathLst>
              </a:custGeom>
              <a:noFill/>
              <a:ln w="63500" cap="flat">
                <a:solidFill>
                  <a:schemeClr val="bg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6" name="Line 41"/>
              <p:cNvSpPr>
                <a:spLocks noChangeShapeType="1"/>
              </p:cNvSpPr>
              <p:nvPr/>
            </p:nvSpPr>
            <p:spPr bwMode="auto">
              <a:xfrm flipV="1">
                <a:off x="-1535113" y="3922713"/>
                <a:ext cx="503238" cy="501650"/>
              </a:xfrm>
              <a:prstGeom prst="line">
                <a:avLst/>
              </a:prstGeom>
              <a:noFill/>
              <a:ln w="63500" cap="flat">
                <a:solidFill>
                  <a:schemeClr val="bg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7" name="Freeform 42"/>
              <p:cNvSpPr>
                <a:spLocks/>
              </p:cNvSpPr>
              <p:nvPr/>
            </p:nvSpPr>
            <p:spPr bwMode="auto">
              <a:xfrm>
                <a:off x="-1524000" y="3930651"/>
                <a:ext cx="484188" cy="485775"/>
              </a:xfrm>
              <a:custGeom>
                <a:avLst/>
                <a:gdLst>
                  <a:gd name="T0" fmla="*/ 305 w 305"/>
                  <a:gd name="T1" fmla="*/ 306 h 306"/>
                  <a:gd name="T2" fmla="*/ 0 w 305"/>
                  <a:gd name="T3" fmla="*/ 306 h 306"/>
                  <a:gd name="T4" fmla="*/ 0 w 305"/>
                  <a:gd name="T5" fmla="*/ 0 h 3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05" h="306">
                    <a:moveTo>
                      <a:pt x="305" y="306"/>
                    </a:moveTo>
                    <a:lnTo>
                      <a:pt x="0" y="306"/>
                    </a:lnTo>
                    <a:lnTo>
                      <a:pt x="0" y="0"/>
                    </a:lnTo>
                  </a:path>
                </a:pathLst>
              </a:custGeom>
              <a:noFill/>
              <a:ln w="63500" cap="flat">
                <a:solidFill>
                  <a:schemeClr val="bg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8" name="Line 43"/>
              <p:cNvSpPr>
                <a:spLocks noChangeShapeType="1"/>
              </p:cNvSpPr>
              <p:nvPr/>
            </p:nvSpPr>
            <p:spPr bwMode="auto">
              <a:xfrm flipH="1">
                <a:off x="330200" y="3359151"/>
                <a:ext cx="711200" cy="0"/>
              </a:xfrm>
              <a:prstGeom prst="line">
                <a:avLst/>
              </a:prstGeom>
              <a:noFill/>
              <a:ln w="63500" cap="flat">
                <a:solidFill>
                  <a:schemeClr val="bg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9" name="Freeform 44"/>
              <p:cNvSpPr>
                <a:spLocks/>
              </p:cNvSpPr>
              <p:nvPr/>
            </p:nvSpPr>
            <p:spPr bwMode="auto">
              <a:xfrm>
                <a:off x="684212" y="3016251"/>
                <a:ext cx="342900" cy="684213"/>
              </a:xfrm>
              <a:custGeom>
                <a:avLst/>
                <a:gdLst>
                  <a:gd name="T0" fmla="*/ 0 w 216"/>
                  <a:gd name="T1" fmla="*/ 0 h 431"/>
                  <a:gd name="T2" fmla="*/ 216 w 216"/>
                  <a:gd name="T3" fmla="*/ 216 h 431"/>
                  <a:gd name="T4" fmla="*/ 0 w 216"/>
                  <a:gd name="T5" fmla="*/ 431 h 4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" h="431">
                    <a:moveTo>
                      <a:pt x="0" y="0"/>
                    </a:moveTo>
                    <a:lnTo>
                      <a:pt x="216" y="216"/>
                    </a:lnTo>
                    <a:lnTo>
                      <a:pt x="0" y="431"/>
                    </a:lnTo>
                  </a:path>
                </a:pathLst>
              </a:custGeom>
              <a:noFill/>
              <a:ln w="63500" cap="flat">
                <a:solidFill>
                  <a:schemeClr val="bg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0" name="Line 45"/>
              <p:cNvSpPr>
                <a:spLocks noChangeShapeType="1"/>
              </p:cNvSpPr>
              <p:nvPr/>
            </p:nvSpPr>
            <p:spPr bwMode="auto">
              <a:xfrm>
                <a:off x="-1976438" y="3359151"/>
                <a:ext cx="711200" cy="0"/>
              </a:xfrm>
              <a:prstGeom prst="line">
                <a:avLst/>
              </a:prstGeom>
              <a:noFill/>
              <a:ln w="63500" cap="flat">
                <a:solidFill>
                  <a:schemeClr val="bg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1" name="Line 47"/>
              <p:cNvSpPr>
                <a:spLocks noChangeShapeType="1"/>
              </p:cNvSpPr>
              <p:nvPr/>
            </p:nvSpPr>
            <p:spPr bwMode="auto">
              <a:xfrm flipH="1" flipV="1">
                <a:off x="96837" y="3922713"/>
                <a:ext cx="501650" cy="501650"/>
              </a:xfrm>
              <a:prstGeom prst="line">
                <a:avLst/>
              </a:prstGeom>
              <a:noFill/>
              <a:ln w="63500" cap="flat">
                <a:solidFill>
                  <a:schemeClr val="bg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2" name="Freeform 48"/>
              <p:cNvSpPr>
                <a:spLocks/>
              </p:cNvSpPr>
              <p:nvPr/>
            </p:nvSpPr>
            <p:spPr bwMode="auto">
              <a:xfrm>
                <a:off x="104775" y="3930651"/>
                <a:ext cx="485775" cy="485775"/>
              </a:xfrm>
              <a:custGeom>
                <a:avLst/>
                <a:gdLst>
                  <a:gd name="T0" fmla="*/ 306 w 306"/>
                  <a:gd name="T1" fmla="*/ 0 h 306"/>
                  <a:gd name="T2" fmla="*/ 306 w 306"/>
                  <a:gd name="T3" fmla="*/ 306 h 306"/>
                  <a:gd name="T4" fmla="*/ 0 w 306"/>
                  <a:gd name="T5" fmla="*/ 306 h 3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06" h="306">
                    <a:moveTo>
                      <a:pt x="306" y="0"/>
                    </a:moveTo>
                    <a:lnTo>
                      <a:pt x="306" y="306"/>
                    </a:lnTo>
                    <a:lnTo>
                      <a:pt x="0" y="306"/>
                    </a:lnTo>
                  </a:path>
                </a:pathLst>
              </a:custGeom>
              <a:noFill/>
              <a:ln w="63500" cap="flat">
                <a:solidFill>
                  <a:schemeClr val="bg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3" name="Line 49"/>
              <p:cNvSpPr>
                <a:spLocks noChangeShapeType="1"/>
              </p:cNvSpPr>
              <p:nvPr/>
            </p:nvSpPr>
            <p:spPr bwMode="auto">
              <a:xfrm>
                <a:off x="-1535113" y="2289176"/>
                <a:ext cx="503238" cy="504825"/>
              </a:xfrm>
              <a:prstGeom prst="line">
                <a:avLst/>
              </a:prstGeom>
              <a:noFill/>
              <a:ln w="63500" cap="flat">
                <a:solidFill>
                  <a:schemeClr val="bg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4" name="Freeform 50"/>
              <p:cNvSpPr>
                <a:spLocks/>
              </p:cNvSpPr>
              <p:nvPr/>
            </p:nvSpPr>
            <p:spPr bwMode="auto">
              <a:xfrm>
                <a:off x="-1524000" y="2300288"/>
                <a:ext cx="484188" cy="485775"/>
              </a:xfrm>
              <a:custGeom>
                <a:avLst/>
                <a:gdLst>
                  <a:gd name="T0" fmla="*/ 0 w 305"/>
                  <a:gd name="T1" fmla="*/ 306 h 306"/>
                  <a:gd name="T2" fmla="*/ 0 w 305"/>
                  <a:gd name="T3" fmla="*/ 0 h 306"/>
                  <a:gd name="T4" fmla="*/ 305 w 305"/>
                  <a:gd name="T5" fmla="*/ 0 h 3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05" h="306">
                    <a:moveTo>
                      <a:pt x="0" y="306"/>
                    </a:moveTo>
                    <a:lnTo>
                      <a:pt x="0" y="0"/>
                    </a:lnTo>
                    <a:lnTo>
                      <a:pt x="305" y="0"/>
                    </a:lnTo>
                  </a:path>
                </a:pathLst>
              </a:custGeom>
              <a:noFill/>
              <a:ln w="63500" cap="flat">
                <a:solidFill>
                  <a:schemeClr val="bg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4" name="Group 3">
              <a:extLst>
                <a:ext uri="{FF2B5EF4-FFF2-40B4-BE49-F238E27FC236}">
                  <a16:creationId xmlns="" xmlns:a16="http://schemas.microsoft.com/office/drawing/2014/main" id="{4884B2B4-12B6-4EB2-A4D5-5D5651807932}"/>
                </a:ext>
              </a:extLst>
            </p:cNvPr>
            <p:cNvGrpSpPr/>
            <p:nvPr/>
          </p:nvGrpSpPr>
          <p:grpSpPr>
            <a:xfrm flipV="1">
              <a:off x="2186974" y="4980432"/>
              <a:ext cx="707479" cy="502386"/>
              <a:chOff x="2186974" y="5348576"/>
              <a:chExt cx="707479" cy="502386"/>
            </a:xfrm>
          </p:grpSpPr>
          <p:sp>
            <p:nvSpPr>
              <p:cNvPr id="36" name="Line 37">
                <a:extLst>
                  <a:ext uri="{FF2B5EF4-FFF2-40B4-BE49-F238E27FC236}">
                    <a16:creationId xmlns="" xmlns:a16="http://schemas.microsoft.com/office/drawing/2014/main" id="{9105EF67-5B35-4C13-B08A-2839B643D1E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540713" y="5348576"/>
                <a:ext cx="0" cy="502386"/>
              </a:xfrm>
              <a:prstGeom prst="line">
                <a:avLst/>
              </a:prstGeom>
              <a:noFill/>
              <a:ln w="63500" cap="flat">
                <a:solidFill>
                  <a:schemeClr val="bg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" name="Freeform 38">
                <a:extLst>
                  <a:ext uri="{FF2B5EF4-FFF2-40B4-BE49-F238E27FC236}">
                    <a16:creationId xmlns="" xmlns:a16="http://schemas.microsoft.com/office/drawing/2014/main" id="{9831BFC5-6EDD-4917-A504-7398228031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86974" y="5360040"/>
                <a:ext cx="707479" cy="357015"/>
              </a:xfrm>
              <a:custGeom>
                <a:avLst/>
                <a:gdLst>
                  <a:gd name="T0" fmla="*/ 0 w 432"/>
                  <a:gd name="T1" fmla="*/ 218 h 218"/>
                  <a:gd name="T2" fmla="*/ 216 w 432"/>
                  <a:gd name="T3" fmla="*/ 0 h 218"/>
                  <a:gd name="T4" fmla="*/ 432 w 432"/>
                  <a:gd name="T5" fmla="*/ 218 h 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32" h="218">
                    <a:moveTo>
                      <a:pt x="0" y="218"/>
                    </a:moveTo>
                    <a:lnTo>
                      <a:pt x="216" y="0"/>
                    </a:lnTo>
                    <a:lnTo>
                      <a:pt x="432" y="218"/>
                    </a:lnTo>
                  </a:path>
                </a:pathLst>
              </a:custGeom>
              <a:noFill/>
              <a:ln w="63500" cap="flat">
                <a:solidFill>
                  <a:schemeClr val="bg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655628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94" name="Title 1">
            <a:extLst>
              <a:ext uri="{FF2B5EF4-FFF2-40B4-BE49-F238E27FC236}">
                <a16:creationId xmlns="" xmlns:a16="http://schemas.microsoft.com/office/drawing/2014/main" id="{E094BFC5-16B4-4247-AD3A-46F4643FD6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/>
              <a:t>Tactic: </a:t>
            </a:r>
            <a:r>
              <a:rPr lang="en-US" b="1" dirty="0"/>
              <a:t>Enlarging the Conversation</a:t>
            </a:r>
            <a:endParaRPr lang="en-US" altLang="en-US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08D41D1-7DF1-4ADD-BD6A-1DB65DA7EEBF}" type="slidenum">
              <a:rPr lang="en-US" smtClean="0"/>
              <a:pPr/>
              <a:t>21</a:t>
            </a:fld>
            <a:endParaRPr lang="en-US" dirty="0"/>
          </a:p>
        </p:txBody>
      </p:sp>
      <p:sp>
        <p:nvSpPr>
          <p:cNvPr id="50" name="Rectangle 49">
            <a:extLst>
              <a:ext uri="{FF2B5EF4-FFF2-40B4-BE49-F238E27FC236}">
                <a16:creationId xmlns="" xmlns:a16="http://schemas.microsoft.com/office/drawing/2014/main" id="{36A2FE6A-D40D-41D2-88E7-236BD549E7B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5864" y="1204976"/>
            <a:ext cx="7000130" cy="4981511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5400000" algn="t" rotWithShape="0">
              <a:srgbClr val="000000">
                <a:alpha val="39999"/>
              </a:srgbClr>
            </a:outerShdw>
          </a:effectLst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Georgia" charset="0"/>
                <a:ea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eorgia" charset="0"/>
                <a:ea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eorgia" charset="0"/>
                <a:ea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eorgia" charset="0"/>
                <a:ea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eorgia" charset="0"/>
                <a:ea typeface="Arial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charset="0"/>
                <a:ea typeface="Arial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charset="0"/>
                <a:ea typeface="Arial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charset="0"/>
                <a:ea typeface="Arial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charset="0"/>
                <a:ea typeface="Arial" charset="0"/>
                <a:cs typeface="Arial" charset="0"/>
              </a:defRPr>
            </a:lvl9pPr>
          </a:lstStyle>
          <a:p>
            <a:pPr algn="ctr" eaLnBrk="1" hangingPunct="1">
              <a:defRPr/>
            </a:pPr>
            <a:endParaRPr lang="x-none" altLang="x-none" dirty="0">
              <a:solidFill>
                <a:srgbClr val="FFFFFF"/>
              </a:solidFill>
              <a:latin typeface="Georgia" panose="02040502050405020303" pitchFamily="18" charset="0"/>
            </a:endParaRPr>
          </a:p>
        </p:txBody>
      </p:sp>
      <p:sp>
        <p:nvSpPr>
          <p:cNvPr id="55" name="Rectangle 54">
            <a:extLst>
              <a:ext uri="{FF2B5EF4-FFF2-40B4-BE49-F238E27FC236}">
                <a16:creationId xmlns="" xmlns:a16="http://schemas.microsoft.com/office/drawing/2014/main" id="{36A2FE6A-D40D-41D2-88E7-236BD549E7B0}"/>
              </a:ext>
            </a:extLst>
          </p:cNvPr>
          <p:cNvSpPr>
            <a:spLocks noChangeArrowheads="1"/>
          </p:cNvSpPr>
          <p:nvPr/>
        </p:nvSpPr>
        <p:spPr bwMode="auto">
          <a:xfrm>
            <a:off x="7714542" y="1204976"/>
            <a:ext cx="4172658" cy="4981511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5400000" algn="t" rotWithShape="0">
              <a:srgbClr val="000000">
                <a:alpha val="39999"/>
              </a:srgbClr>
            </a:outerShdw>
          </a:effectLst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Georgia" charset="0"/>
                <a:ea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eorgia" charset="0"/>
                <a:ea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eorgia" charset="0"/>
                <a:ea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eorgia" charset="0"/>
                <a:ea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eorgia" charset="0"/>
                <a:ea typeface="Arial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charset="0"/>
                <a:ea typeface="Arial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charset="0"/>
                <a:ea typeface="Arial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charset="0"/>
                <a:ea typeface="Arial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charset="0"/>
                <a:ea typeface="Arial" charset="0"/>
                <a:cs typeface="Arial" charset="0"/>
              </a:defRPr>
            </a:lvl9pPr>
          </a:lstStyle>
          <a:p>
            <a:pPr algn="ctr" eaLnBrk="1" hangingPunct="1">
              <a:defRPr/>
            </a:pPr>
            <a:endParaRPr lang="x-none" altLang="x-none" dirty="0">
              <a:solidFill>
                <a:srgbClr val="FFFFFF"/>
              </a:solidFill>
              <a:latin typeface="Georgia" panose="02040502050405020303" pitchFamily="18" charset="0"/>
            </a:endParaRPr>
          </a:p>
        </p:txBody>
      </p:sp>
      <p:sp>
        <p:nvSpPr>
          <p:cNvPr id="56" name="Rectangle 55">
            <a:extLst>
              <a:ext uri="{FF2B5EF4-FFF2-40B4-BE49-F238E27FC236}">
                <a16:creationId xmlns="" xmlns:a16="http://schemas.microsoft.com/office/drawing/2014/main" id="{8C3651C8-8159-4340-8936-F7D0444D8CDE}"/>
              </a:ext>
            </a:extLst>
          </p:cNvPr>
          <p:cNvSpPr/>
          <p:nvPr/>
        </p:nvSpPr>
        <p:spPr bwMode="auto">
          <a:xfrm>
            <a:off x="641751" y="1725962"/>
            <a:ext cx="6624324" cy="393954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rIns="91440" anchor="ctr">
            <a:spAutoFit/>
          </a:bodyPr>
          <a:lstStyle/>
          <a:p>
            <a:pPr marL="231775" indent="-231775" defTabSz="914400" fontAlgn="auto">
              <a:spcBef>
                <a:spcPts val="0"/>
              </a:spcBef>
              <a:spcAft>
                <a:spcPts val="1200"/>
              </a:spcAft>
              <a:buClr>
                <a:srgbClr val="7030A0"/>
              </a:buClr>
              <a:buFont typeface="Wingdings" panose="05000000000000000000" pitchFamily="2" charset="2"/>
              <a:buChar char="§"/>
              <a:defRPr/>
            </a:pPr>
            <a:r>
              <a:rPr lang="en-US" sz="2000" dirty="0">
                <a:solidFill>
                  <a:schemeClr val="tx1"/>
                </a:solidFill>
                <a:latin typeface="Georgia" panose="02040502050405020303" pitchFamily="18" charset="0"/>
              </a:rPr>
              <a:t>If a few of your custom kitchen cabinets were ruined </a:t>
            </a:r>
            <a:br>
              <a:rPr lang="en-US" sz="2000" dirty="0">
                <a:solidFill>
                  <a:schemeClr val="tx1"/>
                </a:solidFill>
                <a:latin typeface="Georgia" panose="02040502050405020303" pitchFamily="18" charset="0"/>
              </a:rPr>
            </a:br>
            <a:r>
              <a:rPr lang="en-US" sz="2000" dirty="0">
                <a:solidFill>
                  <a:schemeClr val="tx1"/>
                </a:solidFill>
                <a:latin typeface="Georgia" panose="02040502050405020303" pitchFamily="18" charset="0"/>
              </a:rPr>
              <a:t>by a water leak, would you want to replace all of the cabinets so they </a:t>
            </a:r>
            <a:r>
              <a:rPr lang="en-US" sz="2000" dirty="0" smtClean="0">
                <a:solidFill>
                  <a:schemeClr val="tx1"/>
                </a:solidFill>
                <a:latin typeface="Georgia" panose="02040502050405020303" pitchFamily="18" charset="0"/>
              </a:rPr>
              <a:t>look </a:t>
            </a:r>
            <a:r>
              <a:rPr lang="en-US" sz="2000" dirty="0">
                <a:solidFill>
                  <a:schemeClr val="tx1"/>
                </a:solidFill>
                <a:latin typeface="Georgia" panose="02040502050405020303" pitchFamily="18" charset="0"/>
              </a:rPr>
              <a:t>alike?</a:t>
            </a:r>
          </a:p>
          <a:p>
            <a:pPr marL="231775" indent="-231775" defTabSz="914400" fontAlgn="auto">
              <a:spcBef>
                <a:spcPts val="0"/>
              </a:spcBef>
              <a:spcAft>
                <a:spcPts val="1200"/>
              </a:spcAft>
              <a:buClr>
                <a:srgbClr val="7030A0"/>
              </a:buClr>
              <a:buFont typeface="Wingdings" panose="05000000000000000000" pitchFamily="2" charset="2"/>
              <a:buChar char="§"/>
              <a:defRPr/>
            </a:pPr>
            <a:r>
              <a:rPr lang="en-US" sz="2000" dirty="0">
                <a:solidFill>
                  <a:schemeClr val="tx1"/>
                </a:solidFill>
                <a:latin typeface="Georgia" panose="02040502050405020303" pitchFamily="18" charset="0"/>
              </a:rPr>
              <a:t>If you or someone in your family were sued, how </a:t>
            </a:r>
            <a:br>
              <a:rPr lang="en-US" sz="2000" dirty="0">
                <a:solidFill>
                  <a:schemeClr val="tx1"/>
                </a:solidFill>
                <a:latin typeface="Georgia" panose="02040502050405020303" pitchFamily="18" charset="0"/>
              </a:rPr>
            </a:br>
            <a:r>
              <a:rPr lang="en-US" sz="2000" dirty="0">
                <a:solidFill>
                  <a:schemeClr val="tx1"/>
                </a:solidFill>
                <a:latin typeface="Georgia" panose="02040502050405020303" pitchFamily="18" charset="0"/>
              </a:rPr>
              <a:t>would that affect your financial strength and outlook?</a:t>
            </a:r>
          </a:p>
          <a:p>
            <a:pPr marL="231775" indent="-231775" defTabSz="914400" fontAlgn="auto">
              <a:spcBef>
                <a:spcPts val="0"/>
              </a:spcBef>
              <a:spcAft>
                <a:spcPts val="1200"/>
              </a:spcAft>
              <a:buClr>
                <a:srgbClr val="7030A0"/>
              </a:buClr>
              <a:buFont typeface="Wingdings" panose="05000000000000000000" pitchFamily="2" charset="2"/>
              <a:buChar char="§"/>
              <a:defRPr/>
            </a:pPr>
            <a:r>
              <a:rPr lang="en-US" sz="2000" dirty="0">
                <a:solidFill>
                  <a:schemeClr val="tx1"/>
                </a:solidFill>
                <a:latin typeface="Georgia" panose="02040502050405020303" pitchFamily="18" charset="0"/>
              </a:rPr>
              <a:t>If you were in an accident with an uninsured driver, how would your financial situation be affected? </a:t>
            </a:r>
          </a:p>
          <a:p>
            <a:pPr marL="231775" indent="-231775" defTabSz="914400" fontAlgn="auto">
              <a:spcBef>
                <a:spcPts val="0"/>
              </a:spcBef>
              <a:spcAft>
                <a:spcPts val="1200"/>
              </a:spcAft>
              <a:buClr>
                <a:srgbClr val="7030A0"/>
              </a:buClr>
              <a:buFont typeface="Wingdings" panose="05000000000000000000" pitchFamily="2" charset="2"/>
              <a:buChar char="§"/>
              <a:defRPr/>
            </a:pPr>
            <a:r>
              <a:rPr lang="en-US" sz="2000" dirty="0">
                <a:solidFill>
                  <a:schemeClr val="tx1"/>
                </a:solidFill>
                <a:latin typeface="Georgia" panose="02040502050405020303" pitchFamily="18" charset="0"/>
              </a:rPr>
              <a:t>If your home was damaged or destroyed, how </a:t>
            </a:r>
            <a:br>
              <a:rPr lang="en-US" sz="2000" dirty="0">
                <a:solidFill>
                  <a:schemeClr val="tx1"/>
                </a:solidFill>
                <a:latin typeface="Georgia" panose="02040502050405020303" pitchFamily="18" charset="0"/>
              </a:rPr>
            </a:br>
            <a:r>
              <a:rPr lang="en-US" sz="2000" dirty="0">
                <a:solidFill>
                  <a:schemeClr val="tx1"/>
                </a:solidFill>
                <a:latin typeface="Georgia" panose="02040502050405020303" pitchFamily="18" charset="0"/>
              </a:rPr>
              <a:t>critical would it be for you to stay in your school district, so you don’t disrupt your family any more </a:t>
            </a:r>
            <a:br>
              <a:rPr lang="en-US" sz="2000" dirty="0">
                <a:solidFill>
                  <a:schemeClr val="tx1"/>
                </a:solidFill>
                <a:latin typeface="Georgia" panose="02040502050405020303" pitchFamily="18" charset="0"/>
              </a:rPr>
            </a:br>
            <a:r>
              <a:rPr lang="en-US" sz="2000" dirty="0">
                <a:solidFill>
                  <a:schemeClr val="tx1"/>
                </a:solidFill>
                <a:latin typeface="Georgia" panose="02040502050405020303" pitchFamily="18" charset="0"/>
              </a:rPr>
              <a:t>than necessary?</a:t>
            </a:r>
          </a:p>
        </p:txBody>
      </p:sp>
      <p:sp>
        <p:nvSpPr>
          <p:cNvPr id="57" name="Rectangle 56">
            <a:extLst>
              <a:ext uri="{FF2B5EF4-FFF2-40B4-BE49-F238E27FC236}">
                <a16:creationId xmlns="" xmlns:a16="http://schemas.microsoft.com/office/drawing/2014/main" id="{8C3651C8-8159-4340-8936-F7D0444D8CDE}"/>
              </a:ext>
            </a:extLst>
          </p:cNvPr>
          <p:cNvSpPr/>
          <p:nvPr/>
        </p:nvSpPr>
        <p:spPr bwMode="auto">
          <a:xfrm>
            <a:off x="7851593" y="1337414"/>
            <a:ext cx="3898557" cy="4716634"/>
          </a:xfrm>
          <a:prstGeom prst="rect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74320" rIns="274320" anchor="ctr"/>
          <a:lstStyle/>
          <a:p>
            <a:pPr marL="304800" indent="-304800" defTabSz="914400" fontAlgn="auto"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  <a:defRPr/>
            </a:pPr>
            <a:endParaRPr lang="en-US" altLang="en-US" kern="0" dirty="0">
              <a:solidFill>
                <a:schemeClr val="bg1"/>
              </a:solidFill>
              <a:latin typeface="Georgia" panose="02040502050405020303" pitchFamily="18" charset="0"/>
              <a:cs typeface="Arial" panose="020B0604020202020204" pitchFamily="34" charset="0"/>
            </a:endParaRPr>
          </a:p>
        </p:txBody>
      </p:sp>
      <p:sp>
        <p:nvSpPr>
          <p:cNvPr id="84" name="Oval 9"/>
          <p:cNvSpPr>
            <a:spLocks noChangeArrowheads="1"/>
          </p:cNvSpPr>
          <p:nvPr/>
        </p:nvSpPr>
        <p:spPr bwMode="auto">
          <a:xfrm>
            <a:off x="10341108" y="1973648"/>
            <a:ext cx="711110" cy="715929"/>
          </a:xfrm>
          <a:prstGeom prst="ellipse">
            <a:avLst/>
          </a:prstGeom>
          <a:noFill/>
          <a:ln w="63500" cap="flat">
            <a:solidFill>
              <a:schemeClr val="bg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="" xmlns:a16="http://schemas.microsoft.com/office/drawing/2014/main" id="{D22F7FDD-8CA8-4ADD-BDEF-1ADA8F567944}"/>
              </a:ext>
            </a:extLst>
          </p:cNvPr>
          <p:cNvGrpSpPr/>
          <p:nvPr/>
        </p:nvGrpSpPr>
        <p:grpSpPr>
          <a:xfrm rot="332459">
            <a:off x="8634168" y="3282023"/>
            <a:ext cx="1344158" cy="1638360"/>
            <a:chOff x="8857689" y="3200743"/>
            <a:chExt cx="1344158" cy="1638360"/>
          </a:xfrm>
        </p:grpSpPr>
        <p:sp>
          <p:nvSpPr>
            <p:cNvPr id="86" name="Freeform 11"/>
            <p:cNvSpPr>
              <a:spLocks/>
            </p:cNvSpPr>
            <p:nvPr/>
          </p:nvSpPr>
          <p:spPr bwMode="auto">
            <a:xfrm rot="16027240" flipH="1" flipV="1">
              <a:off x="8809750" y="3248682"/>
              <a:ext cx="1369597" cy="1273720"/>
            </a:xfrm>
            <a:custGeom>
              <a:avLst/>
              <a:gdLst>
                <a:gd name="T0" fmla="*/ 0 w 202"/>
                <a:gd name="T1" fmla="*/ 194 h 194"/>
                <a:gd name="T2" fmla="*/ 202 w 202"/>
                <a:gd name="T3" fmla="*/ 0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02" h="194">
                  <a:moveTo>
                    <a:pt x="0" y="194"/>
                  </a:moveTo>
                  <a:cubicBezTo>
                    <a:pt x="157" y="155"/>
                    <a:pt x="202" y="0"/>
                    <a:pt x="202" y="0"/>
                  </a:cubicBezTo>
                </a:path>
              </a:pathLst>
            </a:custGeom>
            <a:noFill/>
            <a:ln w="63500" cap="flat">
              <a:solidFill>
                <a:schemeClr val="bg1"/>
              </a:solidFill>
              <a:prstDash val="sys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" name="Freeform 12"/>
            <p:cNvSpPr>
              <a:spLocks/>
            </p:cNvSpPr>
            <p:nvPr/>
          </p:nvSpPr>
          <p:spPr bwMode="auto">
            <a:xfrm rot="16027240" flipH="1" flipV="1">
              <a:off x="9394316" y="4031573"/>
              <a:ext cx="944931" cy="670130"/>
            </a:xfrm>
            <a:custGeom>
              <a:avLst/>
              <a:gdLst>
                <a:gd name="T0" fmla="*/ 0 w 392"/>
                <a:gd name="T1" fmla="*/ 116 h 278"/>
                <a:gd name="T2" fmla="*/ 275 w 392"/>
                <a:gd name="T3" fmla="*/ 0 h 278"/>
                <a:gd name="T4" fmla="*/ 392 w 392"/>
                <a:gd name="T5" fmla="*/ 278 h 2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2" h="278">
                  <a:moveTo>
                    <a:pt x="0" y="116"/>
                  </a:moveTo>
                  <a:lnTo>
                    <a:pt x="275" y="0"/>
                  </a:lnTo>
                  <a:lnTo>
                    <a:pt x="392" y="278"/>
                  </a:lnTo>
                </a:path>
              </a:pathLst>
            </a:custGeom>
            <a:noFill/>
            <a:ln w="63500" cap="flat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10288447" y="3006152"/>
            <a:ext cx="816434" cy="813708"/>
            <a:chOff x="8539484" y="2702621"/>
            <a:chExt cx="812718" cy="810007"/>
          </a:xfrm>
        </p:grpSpPr>
        <p:sp>
          <p:nvSpPr>
            <p:cNvPr id="82" name="Line 7"/>
            <p:cNvSpPr>
              <a:spLocks noChangeShapeType="1"/>
            </p:cNvSpPr>
            <p:nvPr/>
          </p:nvSpPr>
          <p:spPr bwMode="auto">
            <a:xfrm flipH="1">
              <a:off x="8539484" y="2702621"/>
              <a:ext cx="812718" cy="810007"/>
            </a:xfrm>
            <a:prstGeom prst="line">
              <a:avLst/>
            </a:prstGeom>
            <a:noFill/>
            <a:ln w="63500" cap="flat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3" name="Line 8"/>
            <p:cNvSpPr>
              <a:spLocks noChangeShapeType="1"/>
            </p:cNvSpPr>
            <p:nvPr/>
          </p:nvSpPr>
          <p:spPr bwMode="auto">
            <a:xfrm flipH="1" flipV="1">
              <a:off x="8539484" y="2702621"/>
              <a:ext cx="812718" cy="810007"/>
            </a:xfrm>
            <a:prstGeom prst="line">
              <a:avLst/>
            </a:prstGeom>
            <a:noFill/>
            <a:ln w="63500" cap="flat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8" name="Oval 9"/>
          <p:cNvSpPr>
            <a:spLocks noChangeArrowheads="1"/>
          </p:cNvSpPr>
          <p:nvPr/>
        </p:nvSpPr>
        <p:spPr bwMode="auto">
          <a:xfrm>
            <a:off x="8283886" y="2399511"/>
            <a:ext cx="711110" cy="715929"/>
          </a:xfrm>
          <a:prstGeom prst="ellipse">
            <a:avLst/>
          </a:prstGeom>
          <a:noFill/>
          <a:ln w="63500" cap="flat">
            <a:solidFill>
              <a:schemeClr val="bg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grpSp>
        <p:nvGrpSpPr>
          <p:cNvPr id="22" name="Group 21">
            <a:extLst>
              <a:ext uri="{FF2B5EF4-FFF2-40B4-BE49-F238E27FC236}">
                <a16:creationId xmlns="" xmlns:a16="http://schemas.microsoft.com/office/drawing/2014/main" id="{D1C7F936-E289-4998-A015-5807EAE8B1EE}"/>
              </a:ext>
            </a:extLst>
          </p:cNvPr>
          <p:cNvGrpSpPr/>
          <p:nvPr/>
        </p:nvGrpSpPr>
        <p:grpSpPr>
          <a:xfrm>
            <a:off x="9601200" y="4645116"/>
            <a:ext cx="1771204" cy="1126717"/>
            <a:chOff x="9601200" y="4645116"/>
            <a:chExt cx="1771204" cy="1126717"/>
          </a:xfrm>
        </p:grpSpPr>
        <p:grpSp>
          <p:nvGrpSpPr>
            <p:cNvPr id="30" name="Group 98">
              <a:extLst>
                <a:ext uri="{FF2B5EF4-FFF2-40B4-BE49-F238E27FC236}">
                  <a16:creationId xmlns="" xmlns:a16="http://schemas.microsoft.com/office/drawing/2014/main" id="{EC19762D-4D2B-4F76-87DF-D84CF5C828A0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 rot="20401567" flipH="1">
              <a:off x="10187940" y="4645116"/>
              <a:ext cx="1184464" cy="1126717"/>
              <a:chOff x="3378" y="1737"/>
              <a:chExt cx="923" cy="878"/>
            </a:xfrm>
          </p:grpSpPr>
          <p:sp>
            <p:nvSpPr>
              <p:cNvPr id="31" name="Freeform 99">
                <a:extLst>
                  <a:ext uri="{FF2B5EF4-FFF2-40B4-BE49-F238E27FC236}">
                    <a16:creationId xmlns="" xmlns:a16="http://schemas.microsoft.com/office/drawing/2014/main" id="{1798CA2E-7FF3-4B74-A650-C0FD45F59B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56" y="1737"/>
                <a:ext cx="526" cy="573"/>
              </a:xfrm>
              <a:custGeom>
                <a:avLst/>
                <a:gdLst>
                  <a:gd name="T0" fmla="*/ 503 w 526"/>
                  <a:gd name="T1" fmla="*/ 0 h 573"/>
                  <a:gd name="T2" fmla="*/ 509 w 526"/>
                  <a:gd name="T3" fmla="*/ 158 h 573"/>
                  <a:gd name="T4" fmla="*/ 520 w 526"/>
                  <a:gd name="T5" fmla="*/ 415 h 573"/>
                  <a:gd name="T6" fmla="*/ 526 w 526"/>
                  <a:gd name="T7" fmla="*/ 573 h 573"/>
                  <a:gd name="T8" fmla="*/ 12 w 526"/>
                  <a:gd name="T9" fmla="*/ 465 h 573"/>
                  <a:gd name="T10" fmla="*/ 0 w 526"/>
                  <a:gd name="T11" fmla="*/ 146 h 573"/>
                  <a:gd name="T12" fmla="*/ 503 w 526"/>
                  <a:gd name="T13" fmla="*/ 0 h 573"/>
                  <a:gd name="connsiteX0" fmla="*/ 9563 w 10000"/>
                  <a:gd name="connsiteY0" fmla="*/ 0 h 10000"/>
                  <a:gd name="connsiteX1" fmla="*/ 9677 w 10000"/>
                  <a:gd name="connsiteY1" fmla="*/ 2757 h 10000"/>
                  <a:gd name="connsiteX2" fmla="*/ 9886 w 10000"/>
                  <a:gd name="connsiteY2" fmla="*/ 7243 h 10000"/>
                  <a:gd name="connsiteX3" fmla="*/ 10000 w 10000"/>
                  <a:gd name="connsiteY3" fmla="*/ 10000 h 10000"/>
                  <a:gd name="connsiteX4" fmla="*/ 7492 w 10000"/>
                  <a:gd name="connsiteY4" fmla="*/ 9438 h 10000"/>
                  <a:gd name="connsiteX5" fmla="*/ 228 w 10000"/>
                  <a:gd name="connsiteY5" fmla="*/ 8115 h 10000"/>
                  <a:gd name="connsiteX6" fmla="*/ 0 w 10000"/>
                  <a:gd name="connsiteY6" fmla="*/ 2548 h 10000"/>
                  <a:gd name="connsiteX7" fmla="*/ 9563 w 10000"/>
                  <a:gd name="connsiteY7" fmla="*/ 0 h 10000"/>
                  <a:gd name="connsiteX0" fmla="*/ 9563 w 10000"/>
                  <a:gd name="connsiteY0" fmla="*/ 0 h 10000"/>
                  <a:gd name="connsiteX1" fmla="*/ 9677 w 10000"/>
                  <a:gd name="connsiteY1" fmla="*/ 2757 h 10000"/>
                  <a:gd name="connsiteX2" fmla="*/ 9886 w 10000"/>
                  <a:gd name="connsiteY2" fmla="*/ 7243 h 10000"/>
                  <a:gd name="connsiteX3" fmla="*/ 10000 w 10000"/>
                  <a:gd name="connsiteY3" fmla="*/ 10000 h 10000"/>
                  <a:gd name="connsiteX4" fmla="*/ 7492 w 10000"/>
                  <a:gd name="connsiteY4" fmla="*/ 9438 h 10000"/>
                  <a:gd name="connsiteX5" fmla="*/ 228 w 10000"/>
                  <a:gd name="connsiteY5" fmla="*/ 8115 h 10000"/>
                  <a:gd name="connsiteX6" fmla="*/ 0 w 10000"/>
                  <a:gd name="connsiteY6" fmla="*/ 2548 h 10000"/>
                  <a:gd name="connsiteX7" fmla="*/ 9563 w 10000"/>
                  <a:gd name="connsiteY7" fmla="*/ 0 h 10000"/>
                  <a:gd name="connsiteX0" fmla="*/ 9563 w 10000"/>
                  <a:gd name="connsiteY0" fmla="*/ 0 h 10000"/>
                  <a:gd name="connsiteX1" fmla="*/ 9677 w 10000"/>
                  <a:gd name="connsiteY1" fmla="*/ 2757 h 10000"/>
                  <a:gd name="connsiteX2" fmla="*/ 9886 w 10000"/>
                  <a:gd name="connsiteY2" fmla="*/ 7243 h 10000"/>
                  <a:gd name="connsiteX3" fmla="*/ 10000 w 10000"/>
                  <a:gd name="connsiteY3" fmla="*/ 10000 h 10000"/>
                  <a:gd name="connsiteX4" fmla="*/ 7492 w 10000"/>
                  <a:gd name="connsiteY4" fmla="*/ 9438 h 10000"/>
                  <a:gd name="connsiteX5" fmla="*/ 5652 w 10000"/>
                  <a:gd name="connsiteY5" fmla="*/ 9114 h 10000"/>
                  <a:gd name="connsiteX6" fmla="*/ 228 w 10000"/>
                  <a:gd name="connsiteY6" fmla="*/ 8115 h 10000"/>
                  <a:gd name="connsiteX7" fmla="*/ 0 w 10000"/>
                  <a:gd name="connsiteY7" fmla="*/ 2548 h 10000"/>
                  <a:gd name="connsiteX8" fmla="*/ 9563 w 10000"/>
                  <a:gd name="connsiteY8" fmla="*/ 0 h 10000"/>
                  <a:gd name="connsiteX0" fmla="*/ 5652 w 10000"/>
                  <a:gd name="connsiteY0" fmla="*/ 9114 h 10358"/>
                  <a:gd name="connsiteX1" fmla="*/ 228 w 10000"/>
                  <a:gd name="connsiteY1" fmla="*/ 8115 h 10358"/>
                  <a:gd name="connsiteX2" fmla="*/ 0 w 10000"/>
                  <a:gd name="connsiteY2" fmla="*/ 2548 h 10358"/>
                  <a:gd name="connsiteX3" fmla="*/ 9563 w 10000"/>
                  <a:gd name="connsiteY3" fmla="*/ 0 h 10358"/>
                  <a:gd name="connsiteX4" fmla="*/ 9677 w 10000"/>
                  <a:gd name="connsiteY4" fmla="*/ 2757 h 10358"/>
                  <a:gd name="connsiteX5" fmla="*/ 9886 w 10000"/>
                  <a:gd name="connsiteY5" fmla="*/ 7243 h 10358"/>
                  <a:gd name="connsiteX6" fmla="*/ 10000 w 10000"/>
                  <a:gd name="connsiteY6" fmla="*/ 10000 h 10358"/>
                  <a:gd name="connsiteX7" fmla="*/ 7492 w 10000"/>
                  <a:gd name="connsiteY7" fmla="*/ 9438 h 10358"/>
                  <a:gd name="connsiteX8" fmla="*/ 7007 w 10000"/>
                  <a:gd name="connsiteY8" fmla="*/ 10358 h 10358"/>
                  <a:gd name="connsiteX0" fmla="*/ 5652 w 10000"/>
                  <a:gd name="connsiteY0" fmla="*/ 9114 h 10000"/>
                  <a:gd name="connsiteX1" fmla="*/ 228 w 10000"/>
                  <a:gd name="connsiteY1" fmla="*/ 8115 h 10000"/>
                  <a:gd name="connsiteX2" fmla="*/ 0 w 10000"/>
                  <a:gd name="connsiteY2" fmla="*/ 2548 h 10000"/>
                  <a:gd name="connsiteX3" fmla="*/ 9563 w 10000"/>
                  <a:gd name="connsiteY3" fmla="*/ 0 h 10000"/>
                  <a:gd name="connsiteX4" fmla="*/ 9677 w 10000"/>
                  <a:gd name="connsiteY4" fmla="*/ 2757 h 10000"/>
                  <a:gd name="connsiteX5" fmla="*/ 9886 w 10000"/>
                  <a:gd name="connsiteY5" fmla="*/ 7243 h 10000"/>
                  <a:gd name="connsiteX6" fmla="*/ 10000 w 10000"/>
                  <a:gd name="connsiteY6" fmla="*/ 10000 h 10000"/>
                  <a:gd name="connsiteX7" fmla="*/ 7492 w 10000"/>
                  <a:gd name="connsiteY7" fmla="*/ 9438 h 10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0000" h="10000">
                    <a:moveTo>
                      <a:pt x="5652" y="9114"/>
                    </a:moveTo>
                    <a:lnTo>
                      <a:pt x="228" y="8115"/>
                    </a:lnTo>
                    <a:lnTo>
                      <a:pt x="0" y="2548"/>
                    </a:lnTo>
                    <a:lnTo>
                      <a:pt x="9563" y="0"/>
                    </a:lnTo>
                    <a:lnTo>
                      <a:pt x="9677" y="2757"/>
                    </a:lnTo>
                    <a:cubicBezTo>
                      <a:pt x="9747" y="4252"/>
                      <a:pt x="9816" y="5748"/>
                      <a:pt x="9886" y="7243"/>
                    </a:cubicBezTo>
                    <a:lnTo>
                      <a:pt x="10000" y="10000"/>
                    </a:lnTo>
                    <a:cubicBezTo>
                      <a:pt x="9164" y="9813"/>
                      <a:pt x="8750" y="9705"/>
                      <a:pt x="7492" y="9438"/>
                    </a:cubicBezTo>
                  </a:path>
                </a:pathLst>
              </a:custGeom>
              <a:noFill/>
              <a:ln w="63500" cap="flat">
                <a:solidFill>
                  <a:schemeClr val="bg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" name="Line 100">
                <a:extLst>
                  <a:ext uri="{FF2B5EF4-FFF2-40B4-BE49-F238E27FC236}">
                    <a16:creationId xmlns="" xmlns:a16="http://schemas.microsoft.com/office/drawing/2014/main" id="{9F5338A5-CE61-4198-BE8F-26B671BDC9B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772" y="1885"/>
                <a:ext cx="281" cy="82"/>
              </a:xfrm>
              <a:prstGeom prst="line">
                <a:avLst/>
              </a:prstGeom>
              <a:noFill/>
              <a:ln w="63500" cap="flat">
                <a:solidFill>
                  <a:schemeClr val="bg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" name="Freeform 101">
                <a:extLst>
                  <a:ext uri="{FF2B5EF4-FFF2-40B4-BE49-F238E27FC236}">
                    <a16:creationId xmlns="" xmlns:a16="http://schemas.microsoft.com/office/drawing/2014/main" id="{888A9EBB-888E-462F-B8CB-AA143210B6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65" y="1893"/>
                <a:ext cx="136" cy="259"/>
              </a:xfrm>
              <a:custGeom>
                <a:avLst/>
                <a:gdLst>
                  <a:gd name="T0" fmla="*/ 0 w 148"/>
                  <a:gd name="T1" fmla="*/ 3 h 283"/>
                  <a:gd name="T2" fmla="*/ 145 w 148"/>
                  <a:gd name="T3" fmla="*/ 137 h 283"/>
                  <a:gd name="T4" fmla="*/ 11 w 148"/>
                  <a:gd name="T5" fmla="*/ 283 h 283"/>
                  <a:gd name="T6" fmla="*/ 0 w 148"/>
                  <a:gd name="T7" fmla="*/ 3 h 2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8" h="283">
                    <a:moveTo>
                      <a:pt x="0" y="3"/>
                    </a:moveTo>
                    <a:cubicBezTo>
                      <a:pt x="77" y="0"/>
                      <a:pt x="143" y="60"/>
                      <a:pt x="145" y="137"/>
                    </a:cubicBezTo>
                    <a:cubicBezTo>
                      <a:pt x="148" y="215"/>
                      <a:pt x="88" y="280"/>
                      <a:pt x="11" y="283"/>
                    </a:cubicBezTo>
                    <a:lnTo>
                      <a:pt x="0" y="3"/>
                    </a:lnTo>
                    <a:close/>
                  </a:path>
                </a:pathLst>
              </a:custGeom>
              <a:noFill/>
              <a:ln w="63500" cap="flat">
                <a:solidFill>
                  <a:schemeClr val="bg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" name="Freeform 102">
                <a:extLst>
                  <a:ext uri="{FF2B5EF4-FFF2-40B4-BE49-F238E27FC236}">
                    <a16:creationId xmlns="" xmlns:a16="http://schemas.microsoft.com/office/drawing/2014/main" id="{CEF3B07B-84D7-4DD2-A0DE-0F408BAF94E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78" y="1883"/>
                <a:ext cx="290" cy="325"/>
              </a:xfrm>
              <a:custGeom>
                <a:avLst/>
                <a:gdLst>
                  <a:gd name="T0" fmla="*/ 303 w 317"/>
                  <a:gd name="T1" fmla="*/ 0 h 354"/>
                  <a:gd name="T2" fmla="*/ 317 w 317"/>
                  <a:gd name="T3" fmla="*/ 348 h 354"/>
                  <a:gd name="T4" fmla="*/ 240 w 317"/>
                  <a:gd name="T5" fmla="*/ 351 h 354"/>
                  <a:gd name="T6" fmla="*/ 230 w 317"/>
                  <a:gd name="T7" fmla="*/ 352 h 354"/>
                  <a:gd name="T8" fmla="*/ 161 w 317"/>
                  <a:gd name="T9" fmla="*/ 353 h 354"/>
                  <a:gd name="T10" fmla="*/ 90 w 317"/>
                  <a:gd name="T11" fmla="*/ 330 h 354"/>
                  <a:gd name="T12" fmla="*/ 52 w 317"/>
                  <a:gd name="T13" fmla="*/ 301 h 354"/>
                  <a:gd name="T14" fmla="*/ 3 w 317"/>
                  <a:gd name="T15" fmla="*/ 186 h 354"/>
                  <a:gd name="T16" fmla="*/ 171 w 317"/>
                  <a:gd name="T17" fmla="*/ 5 h 354"/>
                  <a:gd name="T18" fmla="*/ 303 w 317"/>
                  <a:gd name="T19" fmla="*/ 0 h 3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17" h="354">
                    <a:moveTo>
                      <a:pt x="303" y="0"/>
                    </a:moveTo>
                    <a:cubicBezTo>
                      <a:pt x="317" y="348"/>
                      <a:pt x="317" y="348"/>
                      <a:pt x="317" y="348"/>
                    </a:cubicBezTo>
                    <a:cubicBezTo>
                      <a:pt x="285" y="350"/>
                      <a:pt x="260" y="351"/>
                      <a:pt x="240" y="351"/>
                    </a:cubicBezTo>
                    <a:cubicBezTo>
                      <a:pt x="237" y="351"/>
                      <a:pt x="233" y="352"/>
                      <a:pt x="230" y="352"/>
                    </a:cubicBezTo>
                    <a:cubicBezTo>
                      <a:pt x="174" y="354"/>
                      <a:pt x="173" y="354"/>
                      <a:pt x="161" y="353"/>
                    </a:cubicBezTo>
                    <a:cubicBezTo>
                      <a:pt x="135" y="350"/>
                      <a:pt x="111" y="342"/>
                      <a:pt x="90" y="330"/>
                    </a:cubicBezTo>
                    <a:cubicBezTo>
                      <a:pt x="76" y="322"/>
                      <a:pt x="64" y="312"/>
                      <a:pt x="52" y="301"/>
                    </a:cubicBezTo>
                    <a:cubicBezTo>
                      <a:pt x="23" y="271"/>
                      <a:pt x="5" y="231"/>
                      <a:pt x="3" y="186"/>
                    </a:cubicBezTo>
                    <a:cubicBezTo>
                      <a:pt x="0" y="89"/>
                      <a:pt x="75" y="9"/>
                      <a:pt x="171" y="5"/>
                    </a:cubicBezTo>
                    <a:lnTo>
                      <a:pt x="303" y="0"/>
                    </a:lnTo>
                    <a:close/>
                  </a:path>
                </a:pathLst>
              </a:custGeom>
              <a:noFill/>
              <a:ln w="63500" cap="flat">
                <a:solidFill>
                  <a:schemeClr val="bg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" name="Freeform 103">
                <a:extLst>
                  <a:ext uri="{FF2B5EF4-FFF2-40B4-BE49-F238E27FC236}">
                    <a16:creationId xmlns="" xmlns:a16="http://schemas.microsoft.com/office/drawing/2014/main" id="{46369D76-E485-467B-B8A3-7AE777C926C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20" y="2157"/>
                <a:ext cx="322" cy="458"/>
              </a:xfrm>
              <a:custGeom>
                <a:avLst/>
                <a:gdLst>
                  <a:gd name="T0" fmla="*/ 188 w 351"/>
                  <a:gd name="T1" fmla="*/ 442 h 500"/>
                  <a:gd name="T2" fmla="*/ 0 w 351"/>
                  <a:gd name="T3" fmla="*/ 0 h 500"/>
                  <a:gd name="T4" fmla="*/ 6 w 351"/>
                  <a:gd name="T5" fmla="*/ 2 h 500"/>
                  <a:gd name="T6" fmla="*/ 44 w 351"/>
                  <a:gd name="T7" fmla="*/ 31 h 500"/>
                  <a:gd name="T8" fmla="*/ 115 w 351"/>
                  <a:gd name="T9" fmla="*/ 54 h 500"/>
                  <a:gd name="T10" fmla="*/ 184 w 351"/>
                  <a:gd name="T11" fmla="*/ 53 h 500"/>
                  <a:gd name="T12" fmla="*/ 326 w 351"/>
                  <a:gd name="T13" fmla="*/ 386 h 500"/>
                  <a:gd name="T14" fmla="*/ 188 w 351"/>
                  <a:gd name="T15" fmla="*/ 442 h 5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51" h="500">
                    <a:moveTo>
                      <a:pt x="188" y="442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2" y="0"/>
                      <a:pt x="4" y="1"/>
                      <a:pt x="6" y="2"/>
                    </a:cubicBezTo>
                    <a:cubicBezTo>
                      <a:pt x="18" y="13"/>
                      <a:pt x="30" y="23"/>
                      <a:pt x="44" y="31"/>
                    </a:cubicBezTo>
                    <a:cubicBezTo>
                      <a:pt x="65" y="43"/>
                      <a:pt x="89" y="51"/>
                      <a:pt x="115" y="54"/>
                    </a:cubicBezTo>
                    <a:cubicBezTo>
                      <a:pt x="127" y="55"/>
                      <a:pt x="128" y="55"/>
                      <a:pt x="184" y="53"/>
                    </a:cubicBezTo>
                    <a:cubicBezTo>
                      <a:pt x="326" y="386"/>
                      <a:pt x="326" y="386"/>
                      <a:pt x="326" y="386"/>
                    </a:cubicBezTo>
                    <a:cubicBezTo>
                      <a:pt x="351" y="445"/>
                      <a:pt x="213" y="500"/>
                      <a:pt x="188" y="442"/>
                    </a:cubicBezTo>
                    <a:close/>
                  </a:path>
                </a:pathLst>
              </a:custGeom>
              <a:noFill/>
              <a:ln w="63500" cap="flat">
                <a:solidFill>
                  <a:schemeClr val="bg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cxnSp>
          <p:nvCxnSpPr>
            <p:cNvPr id="18" name="Straight Connector 17">
              <a:extLst>
                <a:ext uri="{FF2B5EF4-FFF2-40B4-BE49-F238E27FC236}">
                  <a16:creationId xmlns="" xmlns:a16="http://schemas.microsoft.com/office/drawing/2014/main" id="{200F58F0-E309-48E0-B5C1-B8F19A52424B}"/>
                </a:ext>
              </a:extLst>
            </p:cNvPr>
            <p:cNvCxnSpPr/>
            <p:nvPr/>
          </p:nvCxnSpPr>
          <p:spPr>
            <a:xfrm flipH="1">
              <a:off x="9608820" y="5250180"/>
              <a:ext cx="388620" cy="114300"/>
            </a:xfrm>
            <a:prstGeom prst="line">
              <a:avLst/>
            </a:prstGeom>
            <a:noFill/>
            <a:ln w="63500" cap="flat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cxnSp>
        <p:cxnSp>
          <p:nvCxnSpPr>
            <p:cNvPr id="39" name="Straight Connector 38">
              <a:extLst>
                <a:ext uri="{FF2B5EF4-FFF2-40B4-BE49-F238E27FC236}">
                  <a16:creationId xmlns="" xmlns:a16="http://schemas.microsoft.com/office/drawing/2014/main" id="{E85FA2A0-9C47-4264-AA46-B2A952202009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9601200" y="5044440"/>
              <a:ext cx="411480" cy="38100"/>
            </a:xfrm>
            <a:prstGeom prst="line">
              <a:avLst/>
            </a:prstGeom>
            <a:noFill/>
            <a:ln w="63500" cap="flat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cxnSp>
        <p:cxnSp>
          <p:nvCxnSpPr>
            <p:cNvPr id="40" name="Straight Connector 39">
              <a:extLst>
                <a:ext uri="{FF2B5EF4-FFF2-40B4-BE49-F238E27FC236}">
                  <a16:creationId xmlns="" xmlns:a16="http://schemas.microsoft.com/office/drawing/2014/main" id="{5106C1C3-543E-42D6-B7B6-A17D3CB0D83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806940" y="5402580"/>
              <a:ext cx="289560" cy="236220"/>
            </a:xfrm>
            <a:prstGeom prst="line">
              <a:avLst/>
            </a:prstGeom>
            <a:noFill/>
            <a:ln w="63500" cap="flat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cxnSp>
      </p:grpSp>
    </p:spTree>
    <p:extLst>
      <p:ext uri="{BB962C8B-B14F-4D97-AF65-F5344CB8AC3E}">
        <p14:creationId xmlns:p14="http://schemas.microsoft.com/office/powerpoint/2010/main" val="41131541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ct 4" hidden="1">
            <a:extLst>
              <a:ext uri="{FF2B5EF4-FFF2-40B4-BE49-F238E27FC236}">
                <a16:creationId xmlns="" xmlns:a16="http://schemas.microsoft.com/office/drawing/2014/main" id="{CA6C4E91-28E5-492D-83BF-271B4F6B7CEC}"/>
              </a:ext>
            </a:extLst>
          </p:cNvPr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688720970"/>
              </p:ext>
            </p:extLst>
          </p:nvPr>
        </p:nvGraphicFramePr>
        <p:xfrm>
          <a:off x="1525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4608" name="think-cell Slide" r:id="rId6" imgW="347" imgH="348" progId="TCLayout.ActiveDocument.1">
                  <p:embed/>
                </p:oleObj>
              </mc:Choice>
              <mc:Fallback>
                <p:oleObj name="think-cell Slide" r:id="rId6" imgW="347" imgH="348" progId="TCLayout.ActiveDocument.1">
                  <p:embed/>
                  <p:pic>
                    <p:nvPicPr>
                      <p:cNvPr id="5" name="Object 4" hidden="1">
                        <a:extLst>
                          <a:ext uri="{FF2B5EF4-FFF2-40B4-BE49-F238E27FC236}">
                            <a16:creationId xmlns="" xmlns:a16="http://schemas.microsoft.com/office/drawing/2014/main" id="{CA6C4E91-28E5-492D-83BF-271B4F6B7CEC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525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Rectangle 2" hidden="1">
            <a:extLst>
              <a:ext uri="{FF2B5EF4-FFF2-40B4-BE49-F238E27FC236}">
                <a16:creationId xmlns="" xmlns:a16="http://schemas.microsoft.com/office/drawing/2014/main" id="{10F93AD0-A861-42C2-A2C7-743789A30B0B}"/>
              </a:ext>
            </a:extLst>
          </p:cNvPr>
          <p:cNvSpPr/>
          <p:nvPr>
            <p:custDataLst>
              <p:tags r:id="rId3"/>
            </p:custDataLst>
          </p:nvPr>
        </p:nvSpPr>
        <p:spPr>
          <a:xfrm>
            <a:off x="1524000" y="0"/>
            <a:ext cx="158750" cy="158750"/>
          </a:xfrm>
          <a:prstGeom prst="rect">
            <a:avLst/>
          </a:prstGeom>
          <a:solidFill>
            <a:srgbClr val="4B4E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algn="ctr">
              <a:lnSpc>
                <a:spcPct val="90000"/>
              </a:lnSpc>
            </a:pPr>
            <a:endParaRPr lang="en-US" sz="2400" b="1" dirty="0">
              <a:latin typeface="Georgia" panose="02040502050405020303" pitchFamily="18" charset="0"/>
              <a:ea typeface="+mj-ea"/>
              <a:cs typeface="+mj-cs"/>
              <a:sym typeface="Georgia" panose="02040502050405020303" pitchFamily="18" charset="0"/>
            </a:endParaRPr>
          </a:p>
        </p:txBody>
      </p:sp>
      <p:sp>
        <p:nvSpPr>
          <p:cNvPr id="123906" name="Title 1">
            <a:extLst>
              <a:ext uri="{FF2B5EF4-FFF2-40B4-BE49-F238E27FC236}">
                <a16:creationId xmlns="" xmlns:a16="http://schemas.microsoft.com/office/drawing/2014/main" id="{53E6FC2D-D0AD-4CE8-852C-28D9F6A12C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Strategy 3: </a:t>
            </a:r>
            <a:r>
              <a:rPr lang="en-US" altLang="en-US" b="1" dirty="0"/>
              <a:t>Focus Long Term</a:t>
            </a:r>
            <a:endParaRPr lang="en-IN" altLang="en-US" b="1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69E29671-7D9C-447E-BBDC-F734B9AC1CF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08D41D1-7DF1-4ADD-BD6A-1DB65DA7EEBF}" type="slidenum">
              <a:rPr lang="en-US" smtClean="0"/>
              <a:pPr/>
              <a:t>22</a:t>
            </a:fld>
            <a:endParaRPr lang="en-US" dirty="0"/>
          </a:p>
        </p:txBody>
      </p:sp>
      <p:grpSp>
        <p:nvGrpSpPr>
          <p:cNvPr id="2" name="Group 1"/>
          <p:cNvGrpSpPr/>
          <p:nvPr/>
        </p:nvGrpSpPr>
        <p:grpSpPr>
          <a:xfrm>
            <a:off x="2133022" y="1237272"/>
            <a:ext cx="8077778" cy="4592852"/>
            <a:chOff x="2133022" y="1237272"/>
            <a:chExt cx="8077778" cy="4592852"/>
          </a:xfrm>
        </p:grpSpPr>
        <p:pic>
          <p:nvPicPr>
            <p:cNvPr id="394602" name="Picture 362" descr="C:\Users\KADOYL\AppData\Local\Microsoft\Windows\Temporary Internet Files\Content.Outlook\V4WCA6H0\resources@2x.jpg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33022" y="1237272"/>
              <a:ext cx="8077778" cy="455669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6" name="Group 5"/>
            <p:cNvGrpSpPr>
              <a:grpSpLocks/>
            </p:cNvGrpSpPr>
            <p:nvPr/>
          </p:nvGrpSpPr>
          <p:grpSpPr>
            <a:xfrm>
              <a:off x="5433247" y="2812786"/>
              <a:ext cx="1476792" cy="1483465"/>
              <a:chOff x="5369196" y="2876687"/>
              <a:chExt cx="1605426" cy="1605426"/>
            </a:xfrm>
          </p:grpSpPr>
          <p:sp>
            <p:nvSpPr>
              <p:cNvPr id="11" name="Oval 10">
                <a:hlinkClick r:id="rId9"/>
              </p:cNvPr>
              <p:cNvSpPr/>
              <p:nvPr/>
            </p:nvSpPr>
            <p:spPr>
              <a:xfrm>
                <a:off x="5369196" y="2876687"/>
                <a:ext cx="1605426" cy="1605426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2" name="Isosceles Triangle 11">
                <a:hlinkClick r:id="rId9"/>
              </p:cNvPr>
              <p:cNvSpPr/>
              <p:nvPr/>
            </p:nvSpPr>
            <p:spPr>
              <a:xfrm rot="5400000">
                <a:off x="5838533" y="3316536"/>
                <a:ext cx="905333" cy="780459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7" name="Rectangle 10">
              <a:extLst>
                <a:ext uri="{FF2B5EF4-FFF2-40B4-BE49-F238E27FC236}">
                  <a16:creationId xmlns="" xmlns:a16="http://schemas.microsoft.com/office/drawing/2014/main" id="{C94E73AB-2561-4B18-9C89-95A704824540}"/>
                </a:ext>
              </a:extLst>
            </p:cNvPr>
            <p:cNvSpPr>
              <a:spLocks/>
            </p:cNvSpPr>
            <p:nvPr/>
          </p:nvSpPr>
          <p:spPr bwMode="auto">
            <a:xfrm flipV="1">
              <a:off x="2133022" y="5793967"/>
              <a:ext cx="8077778" cy="36157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xtLst/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bg1"/>
                  </a:solidFill>
                  <a:latin typeface="Georgia" panose="02040502050405020303" pitchFamily="18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bg1"/>
                  </a:solidFill>
                  <a:latin typeface="Georgia" panose="02040502050405020303" pitchFamily="18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bg1"/>
                  </a:solidFill>
                  <a:latin typeface="Georgia" panose="02040502050405020303" pitchFamily="18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bg1"/>
                  </a:solidFill>
                  <a:latin typeface="Georgia" panose="02040502050405020303" pitchFamily="18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bg1"/>
                  </a:solidFill>
                  <a:latin typeface="Georgia" panose="02040502050405020303" pitchFamily="18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bg1"/>
                  </a:solidFill>
                  <a:latin typeface="Georgia" panose="02040502050405020303" pitchFamily="18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bg1"/>
                  </a:solidFill>
                  <a:latin typeface="Georgia" panose="02040502050405020303" pitchFamily="18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bg1"/>
                  </a:solidFill>
                  <a:latin typeface="Georgia" panose="02040502050405020303" pitchFamily="18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bg1"/>
                  </a:solidFill>
                  <a:latin typeface="Georgia" panose="02040502050405020303" pitchFamily="18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endParaRPr lang="en-US" altLang="en-US" sz="1800" dirty="0">
                <a:solidFill>
                  <a:schemeClr val="tx1"/>
                </a:solidFill>
              </a:endParaRPr>
            </a:p>
          </p:txBody>
        </p:sp>
      </p:grpSp>
      <p:sp>
        <p:nvSpPr>
          <p:cNvPr id="13" name="TextBox 12">
            <a:extLst>
              <a:ext uri="{FF2B5EF4-FFF2-40B4-BE49-F238E27FC236}">
                <a16:creationId xmlns="" xmlns:a16="http://schemas.microsoft.com/office/drawing/2014/main" id="{EE1CB14B-F458-4D3B-9832-E85A607F6BA1}"/>
              </a:ext>
            </a:extLst>
          </p:cNvPr>
          <p:cNvSpPr txBox="1"/>
          <p:nvPr/>
        </p:nvSpPr>
        <p:spPr>
          <a:xfrm>
            <a:off x="4358640" y="5905500"/>
            <a:ext cx="37109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Georgia" panose="02040502050405020303" pitchFamily="18" charset="0"/>
              </a:rPr>
              <a:t>Click Video to View</a:t>
            </a:r>
          </a:p>
        </p:txBody>
      </p:sp>
    </p:spTree>
    <p:extLst>
      <p:ext uri="{BB962C8B-B14F-4D97-AF65-F5344CB8AC3E}">
        <p14:creationId xmlns:p14="http://schemas.microsoft.com/office/powerpoint/2010/main" val="28650742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="" xmlns:a16="http://schemas.microsoft.com/office/drawing/2014/main" id="{D5D49477-9893-40B3-90D6-EF7E5997D1D8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1204976"/>
            <a:ext cx="11429999" cy="498348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5400000" algn="t" rotWithShape="0">
              <a:srgbClr val="000000">
                <a:alpha val="39999"/>
              </a:srgbClr>
            </a:outerShdw>
          </a:effectLst>
          <a:extLst/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Georgia" charset="0"/>
                <a:ea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eorgia" charset="0"/>
                <a:ea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eorgia" charset="0"/>
                <a:ea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eorgia" charset="0"/>
                <a:ea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eorgia" charset="0"/>
                <a:ea typeface="Arial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charset="0"/>
                <a:ea typeface="Arial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charset="0"/>
                <a:ea typeface="Arial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charset="0"/>
                <a:ea typeface="Arial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charset="0"/>
                <a:ea typeface="Arial" charset="0"/>
                <a:cs typeface="Arial" charset="0"/>
              </a:defRPr>
            </a:lvl9pPr>
          </a:lstStyle>
          <a:p>
            <a:pPr algn="ctr" eaLnBrk="1" hangingPunct="1">
              <a:defRPr/>
            </a:pPr>
            <a:endParaRPr lang="x-none" altLang="x-none" dirty="0">
              <a:solidFill>
                <a:srgbClr val="FFFFFF"/>
              </a:solidFill>
              <a:latin typeface="Georgia" panose="02040502050405020303" pitchFamily="18" charset="0"/>
            </a:endParaRPr>
          </a:p>
        </p:txBody>
      </p:sp>
      <p:graphicFrame>
        <p:nvGraphicFramePr>
          <p:cNvPr id="6" name="Object 5" hidden="1">
            <a:extLst>
              <a:ext uri="{FF2B5EF4-FFF2-40B4-BE49-F238E27FC236}">
                <a16:creationId xmlns="" xmlns:a16="http://schemas.microsoft.com/office/drawing/2014/main" id="{70D0E3C6-F339-40E9-9AC5-16FFD3E6D456}"/>
              </a:ext>
            </a:extLst>
          </p:cNvPr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436272601"/>
              </p:ext>
            </p:extLst>
          </p:nvPr>
        </p:nvGraphicFramePr>
        <p:xfrm>
          <a:off x="1525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4994" name="think-cell Slide" r:id="rId6" imgW="347" imgH="348" progId="TCLayout.ActiveDocument.1">
                  <p:embed/>
                </p:oleObj>
              </mc:Choice>
              <mc:Fallback>
                <p:oleObj name="think-cell Slide" r:id="rId6" imgW="347" imgH="348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525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Rectangle 1" hidden="1">
            <a:extLst>
              <a:ext uri="{FF2B5EF4-FFF2-40B4-BE49-F238E27FC236}">
                <a16:creationId xmlns="" xmlns:a16="http://schemas.microsoft.com/office/drawing/2014/main" id="{3686171B-3B80-4830-9877-87AB52B23C4B}"/>
              </a:ext>
            </a:extLst>
          </p:cNvPr>
          <p:cNvSpPr/>
          <p:nvPr>
            <p:custDataLst>
              <p:tags r:id="rId3"/>
            </p:custDataLst>
          </p:nvPr>
        </p:nvSpPr>
        <p:spPr>
          <a:xfrm>
            <a:off x="1524000" y="0"/>
            <a:ext cx="158750" cy="158750"/>
          </a:xfrm>
          <a:prstGeom prst="rect">
            <a:avLst/>
          </a:prstGeom>
          <a:solidFill>
            <a:srgbClr val="4B4E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algn="ctr">
              <a:lnSpc>
                <a:spcPct val="90000"/>
              </a:lnSpc>
            </a:pPr>
            <a:endParaRPr lang="en-US" sz="2400" dirty="0">
              <a:latin typeface="Georgia" panose="02040502050405020303" pitchFamily="18" charset="0"/>
              <a:ea typeface="+mj-ea"/>
              <a:cs typeface="+mj-cs"/>
              <a:sym typeface="Georgia" panose="02040502050405020303" pitchFamily="18" charset="0"/>
            </a:endParaRPr>
          </a:p>
        </p:txBody>
      </p:sp>
      <p:sp>
        <p:nvSpPr>
          <p:cNvPr id="136194" name="Title 1">
            <a:extLst>
              <a:ext uri="{FF2B5EF4-FFF2-40B4-BE49-F238E27FC236}">
                <a16:creationId xmlns="" xmlns:a16="http://schemas.microsoft.com/office/drawing/2014/main" id="{E094BFC5-16B4-4247-AD3A-46F4643FD6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Stretch the Client’s Time Horizon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08D41D1-7DF1-4ADD-BD6A-1DB65DA7EEBF}" type="slidenum">
              <a:rPr lang="en-US" smtClean="0"/>
              <a:pPr/>
              <a:t>23</a:t>
            </a:fld>
            <a:endParaRPr lang="en-US" dirty="0"/>
          </a:p>
        </p:txBody>
      </p:sp>
      <p:grpSp>
        <p:nvGrpSpPr>
          <p:cNvPr id="4" name="Group 3"/>
          <p:cNvGrpSpPr/>
          <p:nvPr/>
        </p:nvGrpSpPr>
        <p:grpSpPr>
          <a:xfrm>
            <a:off x="1490503" y="356086"/>
            <a:ext cx="9210994" cy="5565280"/>
            <a:chOff x="1520506" y="356086"/>
            <a:chExt cx="9210994" cy="5565280"/>
          </a:xfrm>
        </p:grpSpPr>
        <p:sp>
          <p:nvSpPr>
            <p:cNvPr id="54" name="Arc 4">
              <a:extLst>
                <a:ext uri="{FF2B5EF4-FFF2-40B4-BE49-F238E27FC236}">
                  <a16:creationId xmlns="" xmlns:a16="http://schemas.microsoft.com/office/drawing/2014/main" id="{275DF20E-7F3C-4BD2-B2AB-13EB857BFF51}"/>
                </a:ext>
              </a:extLst>
            </p:cNvPr>
            <p:cNvSpPr>
              <a:spLocks/>
            </p:cNvSpPr>
            <p:nvPr/>
          </p:nvSpPr>
          <p:spPr bwMode="auto">
            <a:xfrm rot="21420234" flipV="1">
              <a:off x="2765558" y="356086"/>
              <a:ext cx="6552434" cy="3434801"/>
            </a:xfrm>
            <a:custGeom>
              <a:avLst/>
              <a:gdLst>
                <a:gd name="T0" fmla="*/ 2147483647 w 20001"/>
                <a:gd name="T1" fmla="*/ 0 h 21595"/>
                <a:gd name="T2" fmla="*/ 2147483647 w 20001"/>
                <a:gd name="T3" fmla="*/ 2147483647 h 21595"/>
                <a:gd name="T4" fmla="*/ 0 w 20001"/>
                <a:gd name="T5" fmla="*/ 2147483647 h 21595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0001" h="21595" fill="none" extrusionOk="0">
                  <a:moveTo>
                    <a:pt x="464" y="-1"/>
                  </a:moveTo>
                  <a:cubicBezTo>
                    <a:pt x="9072" y="184"/>
                    <a:pt x="16749" y="5465"/>
                    <a:pt x="20000" y="13438"/>
                  </a:cubicBezTo>
                </a:path>
                <a:path w="20001" h="21595" stroke="0" extrusionOk="0">
                  <a:moveTo>
                    <a:pt x="464" y="-1"/>
                  </a:moveTo>
                  <a:cubicBezTo>
                    <a:pt x="9072" y="184"/>
                    <a:pt x="16749" y="5465"/>
                    <a:pt x="20000" y="13438"/>
                  </a:cubicBezTo>
                  <a:lnTo>
                    <a:pt x="0" y="21595"/>
                  </a:lnTo>
                  <a:lnTo>
                    <a:pt x="464" y="-1"/>
                  </a:lnTo>
                  <a:close/>
                </a:path>
              </a:pathLst>
            </a:custGeom>
            <a:noFill/>
            <a:ln w="101600" cap="rnd">
              <a:solidFill>
                <a:schemeClr val="accent3"/>
              </a:solidFill>
              <a:round/>
              <a:headEnd type="none" w="sm" len="sm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>
                <a:solidFill>
                  <a:srgbClr val="000000"/>
                </a:solidFill>
              </a:endParaRPr>
            </a:p>
          </p:txBody>
        </p:sp>
        <p:cxnSp>
          <p:nvCxnSpPr>
            <p:cNvPr id="55" name="Straight Connector 54">
              <a:extLst>
                <a:ext uri="{FF2B5EF4-FFF2-40B4-BE49-F238E27FC236}">
                  <a16:creationId xmlns="" xmlns:a16="http://schemas.microsoft.com/office/drawing/2014/main" id="{A7EA17FB-2832-4359-B494-F7F4BDE9FE0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987928" y="4464902"/>
              <a:ext cx="6621317" cy="499642"/>
            </a:xfrm>
            <a:prstGeom prst="line">
              <a:avLst/>
            </a:prstGeom>
            <a:ln w="101600" cap="rnd" cmpd="sng">
              <a:solidFill>
                <a:schemeClr val="accent2"/>
              </a:solidFill>
              <a:round/>
              <a:headEnd type="none" w="sm" len="sm"/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6" name="Straight Arrow Connector 55">
              <a:extLst>
                <a:ext uri="{FF2B5EF4-FFF2-40B4-BE49-F238E27FC236}">
                  <a16:creationId xmlns="" xmlns:a16="http://schemas.microsoft.com/office/drawing/2014/main" id="{87EB46F4-307A-4588-824C-2C3A73A2ED21}"/>
                </a:ext>
              </a:extLst>
            </p:cNvPr>
            <p:cNvCxnSpPr/>
            <p:nvPr/>
          </p:nvCxnSpPr>
          <p:spPr>
            <a:xfrm>
              <a:off x="2987927" y="4119243"/>
              <a:ext cx="0" cy="670860"/>
            </a:xfrm>
            <a:prstGeom prst="straightConnector1">
              <a:avLst/>
            </a:prstGeom>
            <a:ln w="28575"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Arrow Connector 56">
              <a:extLst>
                <a:ext uri="{FF2B5EF4-FFF2-40B4-BE49-F238E27FC236}">
                  <a16:creationId xmlns="" xmlns:a16="http://schemas.microsoft.com/office/drawing/2014/main" id="{65669ED3-19B4-458E-973C-3EDA7718FBC0}"/>
                </a:ext>
              </a:extLst>
            </p:cNvPr>
            <p:cNvCxnSpPr>
              <a:cxnSpLocks/>
            </p:cNvCxnSpPr>
            <p:nvPr/>
          </p:nvCxnSpPr>
          <p:spPr>
            <a:xfrm>
              <a:off x="9235728" y="2043014"/>
              <a:ext cx="0" cy="2114120"/>
            </a:xfrm>
            <a:prstGeom prst="straightConnector1">
              <a:avLst/>
            </a:prstGeom>
            <a:ln w="63500"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8" name="TextBox 57">
              <a:extLst>
                <a:ext uri="{FF2B5EF4-FFF2-40B4-BE49-F238E27FC236}">
                  <a16:creationId xmlns="" xmlns:a16="http://schemas.microsoft.com/office/drawing/2014/main" id="{C6BDCE3F-5A19-47EC-B9C9-12EF6698A468}"/>
                </a:ext>
              </a:extLst>
            </p:cNvPr>
            <p:cNvSpPr txBox="1"/>
            <p:nvPr/>
          </p:nvSpPr>
          <p:spPr>
            <a:xfrm>
              <a:off x="1796770" y="5225161"/>
              <a:ext cx="2382315" cy="670125"/>
            </a:xfrm>
            <a:prstGeom prst="rect">
              <a:avLst/>
            </a:prstGeom>
            <a:noFill/>
          </p:spPr>
          <p:txBody>
            <a:bodyPr vert="horz" wrap="square" lIns="0" tIns="0" rIns="0" bIns="0" rtlCol="0" anchor="t">
              <a:spAutoFit/>
            </a:bodyPr>
            <a:lstStyle>
              <a:defPPr>
                <a:defRPr lang="en-US"/>
              </a:defPPr>
              <a:lvl1pPr>
                <a:buClr>
                  <a:schemeClr val="tx2"/>
                </a:buClr>
                <a:buFont typeface="Georgia" panose="02040502050405020303" pitchFamily="18" charset="0"/>
              </a:lvl1pPr>
              <a:lvl2pPr marL="209550" lvl="1" indent="-209550">
                <a:buClr>
                  <a:schemeClr val="tx2"/>
                </a:buClr>
                <a:buSzPct val="125000"/>
                <a:buFont typeface="Georgia" panose="02040502050405020303" pitchFamily="18" charset="0"/>
                <a:buChar char="▪"/>
              </a:lvl2pPr>
              <a:lvl3pPr marL="447675" lvl="2" indent="-238125">
                <a:buClr>
                  <a:schemeClr val="tx2"/>
                </a:buClr>
                <a:buSzPct val="115000"/>
                <a:buFont typeface="Georgia" panose="02040502050405020303" pitchFamily="18" charset="0"/>
                <a:buChar char="−"/>
              </a:lvl3pPr>
              <a:lvl4pPr marL="647700" lvl="3" indent="-200025">
                <a:buClr>
                  <a:schemeClr val="tx2"/>
                </a:buClr>
                <a:buSzPct val="110000"/>
                <a:buFont typeface="Georgia" panose="02040502050405020303" pitchFamily="18" charset="0"/>
                <a:buChar char="•"/>
              </a:lvl4pPr>
              <a:lvl5pPr marL="809625" lvl="4" indent="-180975">
                <a:buClr>
                  <a:schemeClr val="tx2"/>
                </a:buClr>
                <a:buSzPct val="100000"/>
                <a:buFont typeface="Georgia" panose="02040502050405020303" pitchFamily="18" charset="0"/>
                <a:buChar char="▫"/>
              </a:lvl5pPr>
            </a:lstStyle>
            <a:p>
              <a:pPr algn="ctr"/>
              <a:r>
                <a:rPr lang="en-US" b="1" dirty="0"/>
                <a:t>Acquisition (now)</a:t>
              </a:r>
            </a:p>
          </p:txBody>
        </p:sp>
        <p:sp>
          <p:nvSpPr>
            <p:cNvPr id="59" name="TextBox 58">
              <a:extLst>
                <a:ext uri="{FF2B5EF4-FFF2-40B4-BE49-F238E27FC236}">
                  <a16:creationId xmlns="" xmlns:a16="http://schemas.microsoft.com/office/drawing/2014/main" id="{6E686927-DB00-4E42-BFC9-0B7017961865}"/>
                </a:ext>
              </a:extLst>
            </p:cNvPr>
            <p:cNvSpPr txBox="1"/>
            <p:nvPr/>
          </p:nvSpPr>
          <p:spPr>
            <a:xfrm>
              <a:off x="8102788" y="5251241"/>
              <a:ext cx="2382315" cy="670125"/>
            </a:xfrm>
            <a:prstGeom prst="rect">
              <a:avLst/>
            </a:prstGeom>
            <a:noFill/>
          </p:spPr>
          <p:txBody>
            <a:bodyPr vert="horz" wrap="square" lIns="0" tIns="0" rIns="0" bIns="0" rtlCol="0" anchor="t">
              <a:spAutoFit/>
            </a:bodyPr>
            <a:lstStyle>
              <a:defPPr>
                <a:defRPr lang="en-US"/>
              </a:defPPr>
              <a:lvl1pPr>
                <a:buClr>
                  <a:schemeClr val="tx2"/>
                </a:buClr>
                <a:buFont typeface="Georgia" panose="02040502050405020303" pitchFamily="18" charset="0"/>
              </a:lvl1pPr>
              <a:lvl2pPr marL="209550" lvl="1" indent="-209550">
                <a:buClr>
                  <a:schemeClr val="tx2"/>
                </a:buClr>
                <a:buSzPct val="125000"/>
                <a:buFont typeface="Georgia" panose="02040502050405020303" pitchFamily="18" charset="0"/>
                <a:buChar char="▪"/>
              </a:lvl2pPr>
              <a:lvl3pPr marL="447675" lvl="2" indent="-238125">
                <a:buClr>
                  <a:schemeClr val="tx2"/>
                </a:buClr>
                <a:buSzPct val="115000"/>
                <a:buFont typeface="Georgia" panose="02040502050405020303" pitchFamily="18" charset="0"/>
                <a:buChar char="−"/>
              </a:lvl3pPr>
              <a:lvl4pPr marL="647700" lvl="3" indent="-200025">
                <a:buClr>
                  <a:schemeClr val="tx2"/>
                </a:buClr>
                <a:buSzPct val="110000"/>
                <a:buFont typeface="Georgia" panose="02040502050405020303" pitchFamily="18" charset="0"/>
                <a:buChar char="•"/>
              </a:lvl4pPr>
              <a:lvl5pPr marL="809625" lvl="4" indent="-180975">
                <a:buClr>
                  <a:schemeClr val="tx2"/>
                </a:buClr>
                <a:buSzPct val="100000"/>
                <a:buFont typeface="Georgia" panose="02040502050405020303" pitchFamily="18" charset="0"/>
                <a:buChar char="▫"/>
              </a:lvl5pPr>
            </a:lstStyle>
            <a:p>
              <a:pPr algn="ctr"/>
              <a:r>
                <a:rPr lang="en-US" b="1" dirty="0"/>
                <a:t>Usage </a:t>
              </a:r>
              <a:br>
                <a:rPr lang="en-US" b="1" dirty="0"/>
              </a:br>
              <a:r>
                <a:rPr lang="en-US" b="1" dirty="0"/>
                <a:t>(future)</a:t>
              </a:r>
            </a:p>
          </p:txBody>
        </p:sp>
        <p:sp>
          <p:nvSpPr>
            <p:cNvPr id="60" name="TextBox 59">
              <a:extLst>
                <a:ext uri="{FF2B5EF4-FFF2-40B4-BE49-F238E27FC236}">
                  <a16:creationId xmlns="" xmlns:a16="http://schemas.microsoft.com/office/drawing/2014/main" id="{7962DA81-98F9-4695-96C2-3A054D9F13F8}"/>
                </a:ext>
              </a:extLst>
            </p:cNvPr>
            <p:cNvSpPr txBox="1"/>
            <p:nvPr/>
          </p:nvSpPr>
          <p:spPr>
            <a:xfrm>
              <a:off x="9383073" y="2597482"/>
              <a:ext cx="1348427" cy="1005188"/>
            </a:xfrm>
            <a:prstGeom prst="rect">
              <a:avLst/>
            </a:prstGeom>
            <a:noFill/>
          </p:spPr>
          <p:txBody>
            <a:bodyPr vert="horz" wrap="square" lIns="0" tIns="0" rIns="0" bIns="0" rtlCol="0" anchor="t">
              <a:spAutoFit/>
            </a:bodyPr>
            <a:lstStyle>
              <a:defPPr>
                <a:defRPr lang="en-US"/>
              </a:defPPr>
              <a:lvl1pPr>
                <a:buClr>
                  <a:schemeClr val="tx2"/>
                </a:buClr>
                <a:buFont typeface="Georgia" panose="02040502050405020303" pitchFamily="18" charset="0"/>
              </a:lvl1pPr>
              <a:lvl2pPr marL="209550" lvl="1" indent="-209550">
                <a:buClr>
                  <a:schemeClr val="tx2"/>
                </a:buClr>
                <a:buSzPct val="125000"/>
                <a:buFont typeface="Georgia" panose="02040502050405020303" pitchFamily="18" charset="0"/>
                <a:buChar char="▪"/>
              </a:lvl2pPr>
              <a:lvl3pPr marL="447675" lvl="2" indent="-238125">
                <a:buClr>
                  <a:schemeClr val="tx2"/>
                </a:buClr>
                <a:buSzPct val="115000"/>
                <a:buFont typeface="Georgia" panose="02040502050405020303" pitchFamily="18" charset="0"/>
                <a:buChar char="−"/>
              </a:lvl3pPr>
              <a:lvl4pPr marL="647700" lvl="3" indent="-200025">
                <a:buClr>
                  <a:schemeClr val="tx2"/>
                </a:buClr>
                <a:buSzPct val="110000"/>
                <a:buFont typeface="Georgia" panose="02040502050405020303" pitchFamily="18" charset="0"/>
                <a:buChar char="•"/>
              </a:lvl4pPr>
              <a:lvl5pPr marL="809625" lvl="4" indent="-180975">
                <a:buClr>
                  <a:schemeClr val="tx2"/>
                </a:buClr>
                <a:buSzPct val="100000"/>
                <a:buFont typeface="Georgia" panose="02040502050405020303" pitchFamily="18" charset="0"/>
                <a:buChar char="▫"/>
              </a:lvl5pPr>
            </a:lstStyle>
            <a:p>
              <a:r>
                <a:rPr lang="en-US" dirty="0"/>
                <a:t>Difference </a:t>
              </a:r>
              <a:br>
                <a:rPr lang="en-US" dirty="0"/>
              </a:br>
              <a:r>
                <a:rPr lang="en-US" dirty="0"/>
                <a:t>in value</a:t>
              </a:r>
            </a:p>
            <a:p>
              <a:r>
                <a:rPr lang="en-US" dirty="0"/>
                <a:t>added</a:t>
              </a:r>
            </a:p>
          </p:txBody>
        </p:sp>
        <p:sp>
          <p:nvSpPr>
            <p:cNvPr id="61" name="TextBox 60">
              <a:extLst>
                <a:ext uri="{FF2B5EF4-FFF2-40B4-BE49-F238E27FC236}">
                  <a16:creationId xmlns="" xmlns:a16="http://schemas.microsoft.com/office/drawing/2014/main" id="{72E9CB79-FDCD-46D3-86F1-DBF8539F3B36}"/>
                </a:ext>
              </a:extLst>
            </p:cNvPr>
            <p:cNvSpPr txBox="1"/>
            <p:nvPr/>
          </p:nvSpPr>
          <p:spPr>
            <a:xfrm>
              <a:off x="1520506" y="4125754"/>
              <a:ext cx="1284941" cy="670125"/>
            </a:xfrm>
            <a:prstGeom prst="rect">
              <a:avLst/>
            </a:prstGeom>
            <a:noFill/>
          </p:spPr>
          <p:txBody>
            <a:bodyPr vert="horz" wrap="square" lIns="0" tIns="0" rIns="0" bIns="0" rtlCol="0" anchor="t">
              <a:spAutoFit/>
            </a:bodyPr>
            <a:lstStyle>
              <a:defPPr>
                <a:defRPr lang="en-US"/>
              </a:defPPr>
              <a:lvl1pPr>
                <a:buClr>
                  <a:schemeClr val="tx2"/>
                </a:buClr>
                <a:buFont typeface="Georgia" panose="02040502050405020303" pitchFamily="18" charset="0"/>
              </a:lvl1pPr>
              <a:lvl2pPr marL="209550" lvl="1" indent="-209550">
                <a:buClr>
                  <a:schemeClr val="tx2"/>
                </a:buClr>
                <a:buSzPct val="125000"/>
                <a:buFont typeface="Georgia" panose="02040502050405020303" pitchFamily="18" charset="0"/>
                <a:buChar char="▪"/>
              </a:lvl2pPr>
              <a:lvl3pPr marL="447675" lvl="2" indent="-238125">
                <a:buClr>
                  <a:schemeClr val="tx2"/>
                </a:buClr>
                <a:buSzPct val="115000"/>
                <a:buFont typeface="Georgia" panose="02040502050405020303" pitchFamily="18" charset="0"/>
                <a:buChar char="−"/>
              </a:lvl3pPr>
              <a:lvl4pPr marL="647700" lvl="3" indent="-200025">
                <a:buClr>
                  <a:schemeClr val="tx2"/>
                </a:buClr>
                <a:buSzPct val="110000"/>
                <a:buFont typeface="Georgia" panose="02040502050405020303" pitchFamily="18" charset="0"/>
                <a:buChar char="•"/>
              </a:lvl4pPr>
              <a:lvl5pPr marL="809625" lvl="4" indent="-180975">
                <a:buClr>
                  <a:schemeClr val="tx2"/>
                </a:buClr>
                <a:buSzPct val="100000"/>
                <a:buFont typeface="Georgia" panose="02040502050405020303" pitchFamily="18" charset="0"/>
                <a:buChar char="▫"/>
              </a:lvl5pPr>
            </a:lstStyle>
            <a:p>
              <a:pPr algn="r"/>
              <a:r>
                <a:rPr lang="en-US" dirty="0"/>
                <a:t>Price difference</a:t>
              </a:r>
            </a:p>
          </p:txBody>
        </p:sp>
        <p:sp>
          <p:nvSpPr>
            <p:cNvPr id="7" name="Rectangle 6"/>
            <p:cNvSpPr/>
            <p:nvPr/>
          </p:nvSpPr>
          <p:spPr>
            <a:xfrm>
              <a:off x="2877319" y="3827697"/>
              <a:ext cx="221215" cy="221215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ectangle 18"/>
            <p:cNvSpPr/>
            <p:nvPr/>
          </p:nvSpPr>
          <p:spPr>
            <a:xfrm>
              <a:off x="2877319" y="4847743"/>
              <a:ext cx="221215" cy="221215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42337553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Object 5" hidden="1">
            <a:extLst>
              <a:ext uri="{FF2B5EF4-FFF2-40B4-BE49-F238E27FC236}">
                <a16:creationId xmlns="" xmlns:a16="http://schemas.microsoft.com/office/drawing/2014/main" id="{70D0E3C6-F339-40E9-9AC5-16FFD3E6D456}"/>
              </a:ext>
            </a:extLst>
          </p:cNvPr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1525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94747" name="think-cell Slide" r:id="rId6" imgW="347" imgH="348" progId="TCLayout.ActiveDocument.1">
                  <p:embed/>
                </p:oleObj>
              </mc:Choice>
              <mc:Fallback>
                <p:oleObj name="think-cell Slide" r:id="rId6" imgW="347" imgH="348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525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Rectangle 1" hidden="1">
            <a:extLst>
              <a:ext uri="{FF2B5EF4-FFF2-40B4-BE49-F238E27FC236}">
                <a16:creationId xmlns="" xmlns:a16="http://schemas.microsoft.com/office/drawing/2014/main" id="{3686171B-3B80-4830-9877-87AB52B23C4B}"/>
              </a:ext>
            </a:extLst>
          </p:cNvPr>
          <p:cNvSpPr/>
          <p:nvPr>
            <p:custDataLst>
              <p:tags r:id="rId3"/>
            </p:custDataLst>
          </p:nvPr>
        </p:nvSpPr>
        <p:spPr>
          <a:xfrm>
            <a:off x="1524000" y="0"/>
            <a:ext cx="158750" cy="158750"/>
          </a:xfrm>
          <a:prstGeom prst="rect">
            <a:avLst/>
          </a:prstGeom>
          <a:solidFill>
            <a:srgbClr val="4B4E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algn="ctr">
              <a:lnSpc>
                <a:spcPct val="90000"/>
              </a:lnSpc>
            </a:pPr>
            <a:endParaRPr lang="en-US" sz="2400" dirty="0">
              <a:latin typeface="Georgia" panose="02040502050405020303" pitchFamily="18" charset="0"/>
              <a:ea typeface="+mj-ea"/>
              <a:cs typeface="+mj-cs"/>
              <a:sym typeface="Georgia" panose="02040502050405020303" pitchFamily="18" charset="0"/>
            </a:endParaRPr>
          </a:p>
        </p:txBody>
      </p:sp>
      <p:sp>
        <p:nvSpPr>
          <p:cNvPr id="136194" name="Title 1">
            <a:extLst>
              <a:ext uri="{FF2B5EF4-FFF2-40B4-BE49-F238E27FC236}">
                <a16:creationId xmlns="" xmlns:a16="http://schemas.microsoft.com/office/drawing/2014/main" id="{E094BFC5-16B4-4247-AD3A-46F4643FD6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dirty="0"/>
              <a:t>Tactic: </a:t>
            </a:r>
            <a:r>
              <a:rPr lang="en-US" altLang="en-US" b="1" dirty="0"/>
              <a:t>Reflect on the Future</a:t>
            </a:r>
            <a:endParaRPr lang="en-US" alt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08D41D1-7DF1-4ADD-BD6A-1DB65DA7EEBF}" type="slidenum">
              <a:rPr lang="en-US" smtClean="0"/>
              <a:pPr/>
              <a:t>24</a:t>
            </a:fld>
            <a:endParaRPr lang="en-US" dirty="0"/>
          </a:p>
        </p:txBody>
      </p:sp>
      <p:sp>
        <p:nvSpPr>
          <p:cNvPr id="50" name="Rectangle 49">
            <a:extLst>
              <a:ext uri="{FF2B5EF4-FFF2-40B4-BE49-F238E27FC236}">
                <a16:creationId xmlns="" xmlns:a16="http://schemas.microsoft.com/office/drawing/2014/main" id="{36A2FE6A-D40D-41D2-88E7-236BD549E7B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5864" y="1204976"/>
            <a:ext cx="7000130" cy="4981511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5400000" algn="t" rotWithShape="0">
              <a:srgbClr val="000000">
                <a:alpha val="39999"/>
              </a:srgbClr>
            </a:outerShdw>
          </a:effectLst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Georgia" charset="0"/>
                <a:ea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eorgia" charset="0"/>
                <a:ea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eorgia" charset="0"/>
                <a:ea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eorgia" charset="0"/>
                <a:ea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eorgia" charset="0"/>
                <a:ea typeface="Arial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charset="0"/>
                <a:ea typeface="Arial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charset="0"/>
                <a:ea typeface="Arial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charset="0"/>
                <a:ea typeface="Arial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charset="0"/>
                <a:ea typeface="Arial" charset="0"/>
                <a:cs typeface="Arial" charset="0"/>
              </a:defRPr>
            </a:lvl9pPr>
          </a:lstStyle>
          <a:p>
            <a:pPr algn="ctr" eaLnBrk="1" hangingPunct="1">
              <a:defRPr/>
            </a:pPr>
            <a:endParaRPr lang="x-none" altLang="x-none" dirty="0">
              <a:solidFill>
                <a:srgbClr val="FFFFFF"/>
              </a:solidFill>
              <a:latin typeface="Georgia" panose="02040502050405020303" pitchFamily="18" charset="0"/>
            </a:endParaRPr>
          </a:p>
        </p:txBody>
      </p:sp>
      <p:sp>
        <p:nvSpPr>
          <p:cNvPr id="55" name="Rectangle 54">
            <a:extLst>
              <a:ext uri="{FF2B5EF4-FFF2-40B4-BE49-F238E27FC236}">
                <a16:creationId xmlns="" xmlns:a16="http://schemas.microsoft.com/office/drawing/2014/main" id="{36A2FE6A-D40D-41D2-88E7-236BD549E7B0}"/>
              </a:ext>
            </a:extLst>
          </p:cNvPr>
          <p:cNvSpPr>
            <a:spLocks noChangeArrowheads="1"/>
          </p:cNvSpPr>
          <p:nvPr/>
        </p:nvSpPr>
        <p:spPr bwMode="auto">
          <a:xfrm>
            <a:off x="7714542" y="1204976"/>
            <a:ext cx="4172658" cy="4981511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5400000" algn="t" rotWithShape="0">
              <a:srgbClr val="000000">
                <a:alpha val="39999"/>
              </a:srgbClr>
            </a:outerShdw>
          </a:effectLst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Georgia" charset="0"/>
                <a:ea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eorgia" charset="0"/>
                <a:ea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eorgia" charset="0"/>
                <a:ea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eorgia" charset="0"/>
                <a:ea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eorgia" charset="0"/>
                <a:ea typeface="Arial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charset="0"/>
                <a:ea typeface="Arial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charset="0"/>
                <a:ea typeface="Arial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charset="0"/>
                <a:ea typeface="Arial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charset="0"/>
                <a:ea typeface="Arial" charset="0"/>
                <a:cs typeface="Arial" charset="0"/>
              </a:defRPr>
            </a:lvl9pPr>
          </a:lstStyle>
          <a:p>
            <a:pPr algn="ctr" eaLnBrk="1" hangingPunct="1">
              <a:defRPr/>
            </a:pPr>
            <a:endParaRPr lang="x-none" altLang="x-none" dirty="0">
              <a:solidFill>
                <a:srgbClr val="FFFFFF"/>
              </a:solidFill>
              <a:latin typeface="Georgia" panose="02040502050405020303" pitchFamily="18" charset="0"/>
            </a:endParaRPr>
          </a:p>
        </p:txBody>
      </p:sp>
      <p:sp>
        <p:nvSpPr>
          <p:cNvPr id="56" name="Rectangle 55">
            <a:extLst>
              <a:ext uri="{FF2B5EF4-FFF2-40B4-BE49-F238E27FC236}">
                <a16:creationId xmlns="" xmlns:a16="http://schemas.microsoft.com/office/drawing/2014/main" id="{8C3651C8-8159-4340-8936-F7D0444D8CDE}"/>
              </a:ext>
            </a:extLst>
          </p:cNvPr>
          <p:cNvSpPr/>
          <p:nvPr/>
        </p:nvSpPr>
        <p:spPr bwMode="auto">
          <a:xfrm>
            <a:off x="641751" y="2064516"/>
            <a:ext cx="6624324" cy="32624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rIns="91440" anchor="ctr">
            <a:spAutoFit/>
          </a:bodyPr>
          <a:lstStyle/>
          <a:p>
            <a:pPr marL="285750" indent="-285750" defTabSz="914400" fontAlgn="auto">
              <a:spcBef>
                <a:spcPts val="0"/>
              </a:spcBef>
              <a:spcAft>
                <a:spcPts val="1200"/>
              </a:spcAft>
              <a:buClr>
                <a:schemeClr val="accent6"/>
              </a:buClr>
              <a:buFont typeface="Wingdings" panose="05000000000000000000" pitchFamily="2" charset="2"/>
              <a:buChar char="§"/>
              <a:defRPr/>
            </a:pPr>
            <a:r>
              <a:rPr lang="en-US" sz="2800" dirty="0">
                <a:solidFill>
                  <a:schemeClr val="tx1"/>
                </a:solidFill>
                <a:latin typeface="Georgia" panose="02040502050405020303" pitchFamily="18" charset="0"/>
              </a:rPr>
              <a:t>Ask questions that cause the client </a:t>
            </a:r>
            <a:br>
              <a:rPr lang="en-US" sz="2800" dirty="0">
                <a:solidFill>
                  <a:schemeClr val="tx1"/>
                </a:solidFill>
                <a:latin typeface="Georgia" panose="02040502050405020303" pitchFamily="18" charset="0"/>
              </a:rPr>
            </a:br>
            <a:r>
              <a:rPr lang="en-US" sz="2800" dirty="0">
                <a:solidFill>
                  <a:schemeClr val="tx1"/>
                </a:solidFill>
                <a:latin typeface="Georgia" panose="02040502050405020303" pitchFamily="18" charset="0"/>
              </a:rPr>
              <a:t>to think long term and help them look beyond short-term gains</a:t>
            </a:r>
          </a:p>
          <a:p>
            <a:pPr marL="285750" indent="-285750" defTabSz="914400" fontAlgn="auto">
              <a:spcBef>
                <a:spcPts val="0"/>
              </a:spcBef>
              <a:spcAft>
                <a:spcPts val="1200"/>
              </a:spcAft>
              <a:buClr>
                <a:schemeClr val="accent6"/>
              </a:buClr>
              <a:buFont typeface="Wingdings" panose="05000000000000000000" pitchFamily="2" charset="2"/>
              <a:buChar char="§"/>
              <a:defRPr/>
            </a:pPr>
            <a:r>
              <a:rPr lang="en-US" sz="2800" dirty="0">
                <a:solidFill>
                  <a:schemeClr val="tx1"/>
                </a:solidFill>
                <a:latin typeface="Georgia" panose="02040502050405020303" pitchFamily="18" charset="0"/>
              </a:rPr>
              <a:t>When clients are focused on the </a:t>
            </a:r>
            <a:br>
              <a:rPr lang="en-US" sz="2800" dirty="0">
                <a:solidFill>
                  <a:schemeClr val="tx1"/>
                </a:solidFill>
                <a:latin typeface="Georgia" panose="02040502050405020303" pitchFamily="18" charset="0"/>
              </a:rPr>
            </a:br>
            <a:r>
              <a:rPr lang="en-US" sz="2800" dirty="0">
                <a:solidFill>
                  <a:schemeClr val="tx1"/>
                </a:solidFill>
                <a:latin typeface="Georgia" panose="02040502050405020303" pitchFamily="18" charset="0"/>
              </a:rPr>
              <a:t>long-term value of your solution, they’re not focusing on short-term transactional issues (price</a:t>
            </a:r>
            <a:r>
              <a:rPr lang="en-US" sz="2800" dirty="0" smtClean="0">
                <a:solidFill>
                  <a:schemeClr val="tx1"/>
                </a:solidFill>
                <a:latin typeface="Georgia" panose="02040502050405020303" pitchFamily="18" charset="0"/>
              </a:rPr>
              <a:t>)</a:t>
            </a:r>
            <a:endParaRPr lang="en-US" sz="2800" dirty="0">
              <a:solidFill>
                <a:schemeClr val="tx1"/>
              </a:solidFill>
              <a:latin typeface="Georgia" panose="02040502050405020303" pitchFamily="18" charset="0"/>
            </a:endParaRPr>
          </a:p>
        </p:txBody>
      </p:sp>
      <p:sp>
        <p:nvSpPr>
          <p:cNvPr id="57" name="Rectangle 56">
            <a:extLst>
              <a:ext uri="{FF2B5EF4-FFF2-40B4-BE49-F238E27FC236}">
                <a16:creationId xmlns="" xmlns:a16="http://schemas.microsoft.com/office/drawing/2014/main" id="{8C3651C8-8159-4340-8936-F7D0444D8CDE}"/>
              </a:ext>
            </a:extLst>
          </p:cNvPr>
          <p:cNvSpPr/>
          <p:nvPr/>
        </p:nvSpPr>
        <p:spPr bwMode="auto">
          <a:xfrm>
            <a:off x="7851593" y="1337414"/>
            <a:ext cx="3898557" cy="4716634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74320" rIns="274320" anchor="ctr"/>
          <a:lstStyle/>
          <a:p>
            <a:pPr marL="304800" indent="-304800" defTabSz="914400" fontAlgn="auto"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  <a:defRPr/>
            </a:pPr>
            <a:endParaRPr lang="en-US" altLang="en-US" kern="0" dirty="0">
              <a:solidFill>
                <a:schemeClr val="bg1"/>
              </a:solidFill>
              <a:latin typeface="Georgia" panose="02040502050405020303" pitchFamily="18" charset="0"/>
              <a:cs typeface="Arial" panose="020B0604020202020204" pitchFamily="34" charset="0"/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8405095" y="2510854"/>
            <a:ext cx="812718" cy="810007"/>
            <a:chOff x="8469648" y="2702621"/>
            <a:chExt cx="812718" cy="810007"/>
          </a:xfrm>
        </p:grpSpPr>
        <p:sp>
          <p:nvSpPr>
            <p:cNvPr id="23" name="Line 7"/>
            <p:cNvSpPr>
              <a:spLocks noChangeShapeType="1"/>
            </p:cNvSpPr>
            <p:nvPr/>
          </p:nvSpPr>
          <p:spPr bwMode="auto">
            <a:xfrm flipH="1">
              <a:off x="8469648" y="2702621"/>
              <a:ext cx="812718" cy="810007"/>
            </a:xfrm>
            <a:prstGeom prst="line">
              <a:avLst/>
            </a:prstGeom>
            <a:noFill/>
            <a:ln w="63500" cap="flat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Line 8"/>
            <p:cNvSpPr>
              <a:spLocks noChangeShapeType="1"/>
            </p:cNvSpPr>
            <p:nvPr/>
          </p:nvSpPr>
          <p:spPr bwMode="auto">
            <a:xfrm flipH="1" flipV="1">
              <a:off x="8469648" y="2702621"/>
              <a:ext cx="812718" cy="810007"/>
            </a:xfrm>
            <a:prstGeom prst="line">
              <a:avLst/>
            </a:prstGeom>
            <a:noFill/>
            <a:ln w="63500" cap="flat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5" name="Oval 9"/>
          <p:cNvSpPr>
            <a:spLocks noChangeArrowheads="1"/>
          </p:cNvSpPr>
          <p:nvPr/>
        </p:nvSpPr>
        <p:spPr bwMode="auto">
          <a:xfrm>
            <a:off x="8566215" y="4475034"/>
            <a:ext cx="799173" cy="804589"/>
          </a:xfrm>
          <a:prstGeom prst="ellipse">
            <a:avLst/>
          </a:prstGeom>
          <a:noFill/>
          <a:ln w="63500" cap="flat">
            <a:solidFill>
              <a:schemeClr val="bg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7" name="Group 6"/>
          <p:cNvGrpSpPr/>
          <p:nvPr/>
        </p:nvGrpSpPr>
        <p:grpSpPr>
          <a:xfrm>
            <a:off x="9658648" y="1678378"/>
            <a:ext cx="1503185" cy="2293086"/>
            <a:chOff x="9577623" y="1765573"/>
            <a:chExt cx="1503185" cy="2293086"/>
          </a:xfrm>
        </p:grpSpPr>
        <p:sp>
          <p:nvSpPr>
            <p:cNvPr id="27" name="Freeform 11"/>
            <p:cNvSpPr>
              <a:spLocks/>
            </p:cNvSpPr>
            <p:nvPr/>
          </p:nvSpPr>
          <p:spPr bwMode="auto">
            <a:xfrm rot="17725860">
              <a:off x="9406177" y="2384028"/>
              <a:ext cx="1846077" cy="1503185"/>
            </a:xfrm>
            <a:custGeom>
              <a:avLst/>
              <a:gdLst>
                <a:gd name="T0" fmla="*/ 0 w 202"/>
                <a:gd name="T1" fmla="*/ 194 h 194"/>
                <a:gd name="T2" fmla="*/ 202 w 202"/>
                <a:gd name="T3" fmla="*/ 0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02" h="194">
                  <a:moveTo>
                    <a:pt x="0" y="194"/>
                  </a:moveTo>
                  <a:cubicBezTo>
                    <a:pt x="157" y="155"/>
                    <a:pt x="202" y="0"/>
                    <a:pt x="202" y="0"/>
                  </a:cubicBezTo>
                </a:path>
              </a:pathLst>
            </a:custGeom>
            <a:noFill/>
            <a:ln w="63500" cap="flat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12"/>
            <p:cNvSpPr>
              <a:spLocks/>
            </p:cNvSpPr>
            <p:nvPr/>
          </p:nvSpPr>
          <p:spPr bwMode="auto">
            <a:xfrm rot="17725860">
              <a:off x="9726755" y="1919990"/>
              <a:ext cx="1061951" cy="753118"/>
            </a:xfrm>
            <a:custGeom>
              <a:avLst/>
              <a:gdLst>
                <a:gd name="T0" fmla="*/ 0 w 392"/>
                <a:gd name="T1" fmla="*/ 116 h 278"/>
                <a:gd name="T2" fmla="*/ 275 w 392"/>
                <a:gd name="T3" fmla="*/ 0 h 278"/>
                <a:gd name="T4" fmla="*/ 392 w 392"/>
                <a:gd name="T5" fmla="*/ 278 h 2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2" h="278">
                  <a:moveTo>
                    <a:pt x="0" y="116"/>
                  </a:moveTo>
                  <a:lnTo>
                    <a:pt x="275" y="0"/>
                  </a:lnTo>
                  <a:lnTo>
                    <a:pt x="392" y="278"/>
                  </a:lnTo>
                </a:path>
              </a:pathLst>
            </a:custGeom>
            <a:noFill/>
            <a:ln w="63500" cap="flat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" name="Group 3">
            <a:extLst>
              <a:ext uri="{FF2B5EF4-FFF2-40B4-BE49-F238E27FC236}">
                <a16:creationId xmlns="" xmlns:a16="http://schemas.microsoft.com/office/drawing/2014/main" id="{5891B903-9EC0-4114-AE36-3E0115489C14}"/>
              </a:ext>
            </a:extLst>
          </p:cNvPr>
          <p:cNvGrpSpPr/>
          <p:nvPr/>
        </p:nvGrpSpPr>
        <p:grpSpPr>
          <a:xfrm>
            <a:off x="9323321" y="2887971"/>
            <a:ext cx="961502" cy="2239117"/>
            <a:chOff x="9455205" y="3009891"/>
            <a:chExt cx="961502" cy="1757181"/>
          </a:xfrm>
        </p:grpSpPr>
        <p:cxnSp>
          <p:nvCxnSpPr>
            <p:cNvPr id="136202" name="Straight Connector 136201"/>
            <p:cNvCxnSpPr/>
            <p:nvPr/>
          </p:nvCxnSpPr>
          <p:spPr>
            <a:xfrm>
              <a:off x="9800871" y="3009891"/>
              <a:ext cx="0" cy="1757181"/>
            </a:xfrm>
            <a:prstGeom prst="line">
              <a:avLst/>
            </a:prstGeom>
            <a:noFill/>
            <a:ln w="63500" cap="flat">
              <a:solidFill>
                <a:schemeClr val="bg1"/>
              </a:solidFill>
              <a:prstDash val="sys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36204" name="Straight Connector 136203"/>
            <p:cNvCxnSpPr/>
            <p:nvPr/>
          </p:nvCxnSpPr>
          <p:spPr>
            <a:xfrm>
              <a:off x="9455205" y="3028308"/>
              <a:ext cx="249627" cy="0"/>
            </a:xfrm>
            <a:prstGeom prst="line">
              <a:avLst/>
            </a:prstGeom>
            <a:noFill/>
            <a:ln w="63500" cap="flat">
              <a:solidFill>
                <a:schemeClr val="bg1"/>
              </a:solidFill>
              <a:prstDash val="sys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62" name="Straight Connector 61"/>
            <p:cNvCxnSpPr>
              <a:cxnSpLocks/>
            </p:cNvCxnSpPr>
            <p:nvPr/>
          </p:nvCxnSpPr>
          <p:spPr>
            <a:xfrm>
              <a:off x="9906309" y="4735188"/>
              <a:ext cx="510398" cy="0"/>
            </a:xfrm>
            <a:prstGeom prst="line">
              <a:avLst/>
            </a:prstGeom>
            <a:noFill/>
            <a:ln w="63500" cap="flat">
              <a:solidFill>
                <a:schemeClr val="bg1"/>
              </a:solidFill>
              <a:prstDash val="sys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40" name="Group 97">
            <a:extLst>
              <a:ext uri="{FF2B5EF4-FFF2-40B4-BE49-F238E27FC236}">
                <a16:creationId xmlns="" xmlns:a16="http://schemas.microsoft.com/office/drawing/2014/main" id="{8357D930-7F83-420D-A872-4B39DF91351B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10339378" y="4574151"/>
            <a:ext cx="801062" cy="1071180"/>
            <a:chOff x="3797" y="2102"/>
            <a:chExt cx="86" cy="115"/>
          </a:xfrm>
        </p:grpSpPr>
        <p:sp>
          <p:nvSpPr>
            <p:cNvPr id="41" name="Freeform 98">
              <a:extLst>
                <a:ext uri="{FF2B5EF4-FFF2-40B4-BE49-F238E27FC236}">
                  <a16:creationId xmlns="" xmlns:a16="http://schemas.microsoft.com/office/drawing/2014/main" id="{4443853B-5C29-43A3-B4C3-A40A8333CAFD}"/>
                </a:ext>
              </a:extLst>
            </p:cNvPr>
            <p:cNvSpPr>
              <a:spLocks/>
            </p:cNvSpPr>
            <p:nvPr/>
          </p:nvSpPr>
          <p:spPr bwMode="auto">
            <a:xfrm>
              <a:off x="3797" y="2102"/>
              <a:ext cx="86" cy="15"/>
            </a:xfrm>
            <a:custGeom>
              <a:avLst/>
              <a:gdLst>
                <a:gd name="connsiteX0" fmla="*/ 0 w 963856"/>
                <a:gd name="connsiteY0" fmla="*/ 0 h 168113"/>
                <a:gd name="connsiteX1" fmla="*/ 963856 w 963856"/>
                <a:gd name="connsiteY1" fmla="*/ 0 h 168113"/>
                <a:gd name="connsiteX2" fmla="*/ 963856 w 963856"/>
                <a:gd name="connsiteY2" fmla="*/ 168113 h 168113"/>
                <a:gd name="connsiteX3" fmla="*/ 0 w 963856"/>
                <a:gd name="connsiteY3" fmla="*/ 168113 h 168113"/>
                <a:gd name="connsiteX4" fmla="*/ 0 w 963856"/>
                <a:gd name="connsiteY4" fmla="*/ 0 h 168113"/>
                <a:gd name="connsiteX0" fmla="*/ 0 w 963856"/>
                <a:gd name="connsiteY0" fmla="*/ 2903 h 171016"/>
                <a:gd name="connsiteX1" fmla="*/ 615642 w 963856"/>
                <a:gd name="connsiteY1" fmla="*/ 0 h 171016"/>
                <a:gd name="connsiteX2" fmla="*/ 963856 w 963856"/>
                <a:gd name="connsiteY2" fmla="*/ 2903 h 171016"/>
                <a:gd name="connsiteX3" fmla="*/ 963856 w 963856"/>
                <a:gd name="connsiteY3" fmla="*/ 171016 h 171016"/>
                <a:gd name="connsiteX4" fmla="*/ 0 w 963856"/>
                <a:gd name="connsiteY4" fmla="*/ 171016 h 171016"/>
                <a:gd name="connsiteX5" fmla="*/ 0 w 963856"/>
                <a:gd name="connsiteY5" fmla="*/ 2903 h 171016"/>
                <a:gd name="connsiteX0" fmla="*/ 0 w 963856"/>
                <a:gd name="connsiteY0" fmla="*/ 5856 h 173969"/>
                <a:gd name="connsiteX1" fmla="*/ 615642 w 963856"/>
                <a:gd name="connsiteY1" fmla="*/ 2953 h 173969"/>
                <a:gd name="connsiteX2" fmla="*/ 841702 w 963856"/>
                <a:gd name="connsiteY2" fmla="*/ 0 h 173969"/>
                <a:gd name="connsiteX3" fmla="*/ 963856 w 963856"/>
                <a:gd name="connsiteY3" fmla="*/ 5856 h 173969"/>
                <a:gd name="connsiteX4" fmla="*/ 963856 w 963856"/>
                <a:gd name="connsiteY4" fmla="*/ 173969 h 173969"/>
                <a:gd name="connsiteX5" fmla="*/ 0 w 963856"/>
                <a:gd name="connsiteY5" fmla="*/ 173969 h 173969"/>
                <a:gd name="connsiteX6" fmla="*/ 0 w 963856"/>
                <a:gd name="connsiteY6" fmla="*/ 5856 h 173969"/>
                <a:gd name="connsiteX0" fmla="*/ 841702 w 963856"/>
                <a:gd name="connsiteY0" fmla="*/ 0 h 173969"/>
                <a:gd name="connsiteX1" fmla="*/ 963856 w 963856"/>
                <a:gd name="connsiteY1" fmla="*/ 5856 h 173969"/>
                <a:gd name="connsiteX2" fmla="*/ 963856 w 963856"/>
                <a:gd name="connsiteY2" fmla="*/ 173969 h 173969"/>
                <a:gd name="connsiteX3" fmla="*/ 0 w 963856"/>
                <a:gd name="connsiteY3" fmla="*/ 173969 h 173969"/>
                <a:gd name="connsiteX4" fmla="*/ 0 w 963856"/>
                <a:gd name="connsiteY4" fmla="*/ 5856 h 173969"/>
                <a:gd name="connsiteX5" fmla="*/ 615642 w 963856"/>
                <a:gd name="connsiteY5" fmla="*/ 2953 h 173969"/>
                <a:gd name="connsiteX6" fmla="*/ 933142 w 963856"/>
                <a:gd name="connsiteY6" fmla="*/ 94625 h 173969"/>
                <a:gd name="connsiteX0" fmla="*/ 841702 w 963856"/>
                <a:gd name="connsiteY0" fmla="*/ 0 h 173969"/>
                <a:gd name="connsiteX1" fmla="*/ 963856 w 963856"/>
                <a:gd name="connsiteY1" fmla="*/ 5856 h 173969"/>
                <a:gd name="connsiteX2" fmla="*/ 963856 w 963856"/>
                <a:gd name="connsiteY2" fmla="*/ 173969 h 173969"/>
                <a:gd name="connsiteX3" fmla="*/ 0 w 963856"/>
                <a:gd name="connsiteY3" fmla="*/ 173969 h 173969"/>
                <a:gd name="connsiteX4" fmla="*/ 0 w 963856"/>
                <a:gd name="connsiteY4" fmla="*/ 5856 h 173969"/>
                <a:gd name="connsiteX5" fmla="*/ 615642 w 963856"/>
                <a:gd name="connsiteY5" fmla="*/ 2953 h 173969"/>
                <a:gd name="connsiteX0" fmla="*/ 839162 w 963856"/>
                <a:gd name="connsiteY0" fmla="*/ 2304 h 171016"/>
                <a:gd name="connsiteX1" fmla="*/ 963856 w 963856"/>
                <a:gd name="connsiteY1" fmla="*/ 2903 h 171016"/>
                <a:gd name="connsiteX2" fmla="*/ 963856 w 963856"/>
                <a:gd name="connsiteY2" fmla="*/ 171016 h 171016"/>
                <a:gd name="connsiteX3" fmla="*/ 0 w 963856"/>
                <a:gd name="connsiteY3" fmla="*/ 171016 h 171016"/>
                <a:gd name="connsiteX4" fmla="*/ 0 w 963856"/>
                <a:gd name="connsiteY4" fmla="*/ 2903 h 171016"/>
                <a:gd name="connsiteX5" fmla="*/ 615642 w 963856"/>
                <a:gd name="connsiteY5" fmla="*/ 0 h 171016"/>
                <a:gd name="connsiteX0" fmla="*/ 839162 w 963856"/>
                <a:gd name="connsiteY0" fmla="*/ 0 h 168712"/>
                <a:gd name="connsiteX1" fmla="*/ 963856 w 963856"/>
                <a:gd name="connsiteY1" fmla="*/ 599 h 168712"/>
                <a:gd name="connsiteX2" fmla="*/ 963856 w 963856"/>
                <a:gd name="connsiteY2" fmla="*/ 168712 h 168712"/>
                <a:gd name="connsiteX3" fmla="*/ 0 w 963856"/>
                <a:gd name="connsiteY3" fmla="*/ 168712 h 168712"/>
                <a:gd name="connsiteX4" fmla="*/ 0 w 963856"/>
                <a:gd name="connsiteY4" fmla="*/ 599 h 168712"/>
                <a:gd name="connsiteX5" fmla="*/ 684222 w 963856"/>
                <a:gd name="connsiteY5" fmla="*/ 2864 h 1687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63856" h="168712">
                  <a:moveTo>
                    <a:pt x="839162" y="0"/>
                  </a:moveTo>
                  <a:lnTo>
                    <a:pt x="963856" y="599"/>
                  </a:lnTo>
                  <a:lnTo>
                    <a:pt x="963856" y="168712"/>
                  </a:lnTo>
                  <a:lnTo>
                    <a:pt x="0" y="168712"/>
                  </a:lnTo>
                  <a:lnTo>
                    <a:pt x="0" y="599"/>
                  </a:lnTo>
                  <a:lnTo>
                    <a:pt x="684222" y="2864"/>
                  </a:lnTo>
                </a:path>
              </a:pathLst>
            </a:custGeom>
            <a:noFill/>
            <a:ln w="63500" cap="flat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99">
              <a:extLst>
                <a:ext uri="{FF2B5EF4-FFF2-40B4-BE49-F238E27FC236}">
                  <a16:creationId xmlns="" xmlns:a16="http://schemas.microsoft.com/office/drawing/2014/main" id="{A7F8375F-62F3-4771-995F-CC6D3DDB91BC}"/>
                </a:ext>
              </a:extLst>
            </p:cNvPr>
            <p:cNvSpPr>
              <a:spLocks/>
            </p:cNvSpPr>
            <p:nvPr/>
          </p:nvSpPr>
          <p:spPr bwMode="auto">
            <a:xfrm>
              <a:off x="3797" y="2202"/>
              <a:ext cx="86" cy="15"/>
            </a:xfrm>
            <a:prstGeom prst="rect">
              <a:avLst/>
            </a:prstGeom>
            <a:noFill/>
            <a:ln w="63500" cap="flat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100">
              <a:extLst>
                <a:ext uri="{FF2B5EF4-FFF2-40B4-BE49-F238E27FC236}">
                  <a16:creationId xmlns="" xmlns:a16="http://schemas.microsoft.com/office/drawing/2014/main" id="{A0790EFD-27B6-4222-8FA7-0AEBD8037EB9}"/>
                </a:ext>
              </a:extLst>
            </p:cNvPr>
            <p:cNvSpPr>
              <a:spLocks/>
            </p:cNvSpPr>
            <p:nvPr/>
          </p:nvSpPr>
          <p:spPr bwMode="auto">
            <a:xfrm>
              <a:off x="3808" y="2159"/>
              <a:ext cx="64" cy="43"/>
            </a:xfrm>
            <a:custGeom>
              <a:avLst/>
              <a:gdLst>
                <a:gd name="T0" fmla="*/ 34 w 68"/>
                <a:gd name="T1" fmla="*/ 0 h 46"/>
                <a:gd name="T2" fmla="*/ 34 w 68"/>
                <a:gd name="T3" fmla="*/ 0 h 46"/>
                <a:gd name="T4" fmla="*/ 68 w 68"/>
                <a:gd name="T5" fmla="*/ 34 h 46"/>
                <a:gd name="T6" fmla="*/ 68 w 68"/>
                <a:gd name="T7" fmla="*/ 46 h 46"/>
                <a:gd name="T8" fmla="*/ 0 w 68"/>
                <a:gd name="T9" fmla="*/ 46 h 46"/>
                <a:gd name="T10" fmla="*/ 0 w 68"/>
                <a:gd name="T11" fmla="*/ 34 h 46"/>
                <a:gd name="T12" fmla="*/ 34 w 68"/>
                <a:gd name="T13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8" h="46">
                  <a:moveTo>
                    <a:pt x="34" y="0"/>
                  </a:moveTo>
                  <a:cubicBezTo>
                    <a:pt x="34" y="0"/>
                    <a:pt x="34" y="0"/>
                    <a:pt x="34" y="0"/>
                  </a:cubicBezTo>
                  <a:cubicBezTo>
                    <a:pt x="53" y="0"/>
                    <a:pt x="68" y="15"/>
                    <a:pt x="68" y="34"/>
                  </a:cubicBezTo>
                  <a:cubicBezTo>
                    <a:pt x="68" y="46"/>
                    <a:pt x="68" y="46"/>
                    <a:pt x="68" y="46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15"/>
                    <a:pt x="15" y="0"/>
                    <a:pt x="34" y="0"/>
                  </a:cubicBezTo>
                  <a:close/>
                </a:path>
              </a:pathLst>
            </a:custGeom>
            <a:noFill/>
            <a:ln w="63500" cap="flat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101">
              <a:extLst>
                <a:ext uri="{FF2B5EF4-FFF2-40B4-BE49-F238E27FC236}">
                  <a16:creationId xmlns="" xmlns:a16="http://schemas.microsoft.com/office/drawing/2014/main" id="{BF6F3886-C842-487A-A11F-2297AE7E02A0}"/>
                </a:ext>
              </a:extLst>
            </p:cNvPr>
            <p:cNvSpPr>
              <a:spLocks/>
            </p:cNvSpPr>
            <p:nvPr/>
          </p:nvSpPr>
          <p:spPr bwMode="auto">
            <a:xfrm>
              <a:off x="3808" y="2117"/>
              <a:ext cx="64" cy="42"/>
            </a:xfrm>
            <a:custGeom>
              <a:avLst/>
              <a:gdLst>
                <a:gd name="T0" fmla="*/ 34 w 68"/>
                <a:gd name="T1" fmla="*/ 46 h 46"/>
                <a:gd name="T2" fmla="*/ 34 w 68"/>
                <a:gd name="T3" fmla="*/ 46 h 46"/>
                <a:gd name="T4" fmla="*/ 0 w 68"/>
                <a:gd name="T5" fmla="*/ 12 h 46"/>
                <a:gd name="T6" fmla="*/ 0 w 68"/>
                <a:gd name="T7" fmla="*/ 0 h 46"/>
                <a:gd name="T8" fmla="*/ 68 w 68"/>
                <a:gd name="T9" fmla="*/ 0 h 46"/>
                <a:gd name="T10" fmla="*/ 68 w 68"/>
                <a:gd name="T11" fmla="*/ 12 h 46"/>
                <a:gd name="T12" fmla="*/ 34 w 68"/>
                <a:gd name="T13" fmla="*/ 4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8" h="46">
                  <a:moveTo>
                    <a:pt x="34" y="46"/>
                  </a:moveTo>
                  <a:cubicBezTo>
                    <a:pt x="34" y="46"/>
                    <a:pt x="34" y="46"/>
                    <a:pt x="34" y="46"/>
                  </a:cubicBezTo>
                  <a:cubicBezTo>
                    <a:pt x="15" y="46"/>
                    <a:pt x="0" y="31"/>
                    <a:pt x="0" y="1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68" y="12"/>
                    <a:pt x="68" y="12"/>
                    <a:pt x="68" y="12"/>
                  </a:cubicBezTo>
                  <a:cubicBezTo>
                    <a:pt x="68" y="31"/>
                    <a:pt x="53" y="46"/>
                    <a:pt x="34" y="46"/>
                  </a:cubicBezTo>
                  <a:close/>
                </a:path>
              </a:pathLst>
            </a:custGeom>
            <a:noFill/>
            <a:ln w="63500" cap="flat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102">
              <a:extLst>
                <a:ext uri="{FF2B5EF4-FFF2-40B4-BE49-F238E27FC236}">
                  <a16:creationId xmlns="" xmlns:a16="http://schemas.microsoft.com/office/drawing/2014/main" id="{FFEDFEE6-0CF0-4D0C-85B0-35F7E7C62688}"/>
                </a:ext>
              </a:extLst>
            </p:cNvPr>
            <p:cNvSpPr>
              <a:spLocks/>
            </p:cNvSpPr>
            <p:nvPr/>
          </p:nvSpPr>
          <p:spPr bwMode="auto">
            <a:xfrm>
              <a:off x="3818" y="2125"/>
              <a:ext cx="24" cy="24"/>
            </a:xfrm>
            <a:custGeom>
              <a:avLst/>
              <a:gdLst>
                <a:gd name="T0" fmla="*/ 0 w 26"/>
                <a:gd name="T1" fmla="*/ 0 h 26"/>
                <a:gd name="T2" fmla="*/ 26 w 26"/>
                <a:gd name="T3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6" h="26">
                  <a:moveTo>
                    <a:pt x="0" y="0"/>
                  </a:moveTo>
                  <a:cubicBezTo>
                    <a:pt x="0" y="14"/>
                    <a:pt x="12" y="26"/>
                    <a:pt x="26" y="26"/>
                  </a:cubicBezTo>
                </a:path>
              </a:pathLst>
            </a:custGeom>
            <a:noFill/>
            <a:ln w="63500" cap="flat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103">
              <a:extLst>
                <a:ext uri="{FF2B5EF4-FFF2-40B4-BE49-F238E27FC236}">
                  <a16:creationId xmlns="" xmlns:a16="http://schemas.microsoft.com/office/drawing/2014/main" id="{0A87B868-A610-426A-9379-133161C3C36C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9" y="2169"/>
              <a:ext cx="24" cy="24"/>
            </a:xfrm>
            <a:custGeom>
              <a:avLst/>
              <a:gdLst>
                <a:gd name="T0" fmla="*/ 26 w 26"/>
                <a:gd name="T1" fmla="*/ 26 h 26"/>
                <a:gd name="T2" fmla="*/ 0 w 26"/>
                <a:gd name="T3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6" h="26">
                  <a:moveTo>
                    <a:pt x="26" y="26"/>
                  </a:moveTo>
                  <a:cubicBezTo>
                    <a:pt x="26" y="12"/>
                    <a:pt x="14" y="0"/>
                    <a:pt x="0" y="0"/>
                  </a:cubicBezTo>
                </a:path>
              </a:pathLst>
            </a:custGeom>
            <a:noFill/>
            <a:ln w="63500" cap="flat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0342805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Object 5" hidden="1">
            <a:extLst>
              <a:ext uri="{FF2B5EF4-FFF2-40B4-BE49-F238E27FC236}">
                <a16:creationId xmlns="" xmlns:a16="http://schemas.microsoft.com/office/drawing/2014/main" id="{70D0E3C6-F339-40E9-9AC5-16FFD3E6D456}"/>
              </a:ext>
            </a:extLst>
          </p:cNvPr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1525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95764" name="think-cell Slide" r:id="rId6" imgW="347" imgH="348" progId="TCLayout.ActiveDocument.1">
                  <p:embed/>
                </p:oleObj>
              </mc:Choice>
              <mc:Fallback>
                <p:oleObj name="think-cell Slide" r:id="rId6" imgW="347" imgH="348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525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Rectangle 1" hidden="1">
            <a:extLst>
              <a:ext uri="{FF2B5EF4-FFF2-40B4-BE49-F238E27FC236}">
                <a16:creationId xmlns="" xmlns:a16="http://schemas.microsoft.com/office/drawing/2014/main" id="{3686171B-3B80-4830-9877-87AB52B23C4B}"/>
              </a:ext>
            </a:extLst>
          </p:cNvPr>
          <p:cNvSpPr/>
          <p:nvPr>
            <p:custDataLst>
              <p:tags r:id="rId3"/>
            </p:custDataLst>
          </p:nvPr>
        </p:nvSpPr>
        <p:spPr>
          <a:xfrm>
            <a:off x="1524000" y="0"/>
            <a:ext cx="158750" cy="158750"/>
          </a:xfrm>
          <a:prstGeom prst="rect">
            <a:avLst/>
          </a:prstGeom>
          <a:solidFill>
            <a:srgbClr val="4B4E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algn="ctr">
              <a:lnSpc>
                <a:spcPct val="90000"/>
              </a:lnSpc>
            </a:pPr>
            <a:endParaRPr lang="en-US" sz="2400" dirty="0">
              <a:latin typeface="Georgia" panose="02040502050405020303" pitchFamily="18" charset="0"/>
              <a:ea typeface="+mj-ea"/>
              <a:cs typeface="+mj-cs"/>
              <a:sym typeface="Georgia" panose="02040502050405020303" pitchFamily="18" charset="0"/>
            </a:endParaRPr>
          </a:p>
        </p:txBody>
      </p:sp>
      <p:sp>
        <p:nvSpPr>
          <p:cNvPr id="136194" name="Title 1">
            <a:extLst>
              <a:ext uri="{FF2B5EF4-FFF2-40B4-BE49-F238E27FC236}">
                <a16:creationId xmlns="" xmlns:a16="http://schemas.microsoft.com/office/drawing/2014/main" id="{E094BFC5-16B4-4247-AD3A-46F4643FD6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dirty="0"/>
              <a:t>Tactic: </a:t>
            </a:r>
            <a:r>
              <a:rPr lang="en-US" altLang="en-US" b="1" dirty="0"/>
              <a:t>Reflect on the Future</a:t>
            </a:r>
            <a:endParaRPr lang="en-US" alt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08D41D1-7DF1-4ADD-BD6A-1DB65DA7EEBF}" type="slidenum">
              <a:rPr lang="en-US" smtClean="0"/>
              <a:pPr/>
              <a:t>25</a:t>
            </a:fld>
            <a:endParaRPr lang="en-US" dirty="0"/>
          </a:p>
        </p:txBody>
      </p:sp>
      <p:sp>
        <p:nvSpPr>
          <p:cNvPr id="50" name="Rectangle 49">
            <a:extLst>
              <a:ext uri="{FF2B5EF4-FFF2-40B4-BE49-F238E27FC236}">
                <a16:creationId xmlns="" xmlns:a16="http://schemas.microsoft.com/office/drawing/2014/main" id="{36A2FE6A-D40D-41D2-88E7-236BD549E7B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5864" y="1204976"/>
            <a:ext cx="7000130" cy="4981511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5400000" algn="t" rotWithShape="0">
              <a:srgbClr val="000000">
                <a:alpha val="39999"/>
              </a:srgbClr>
            </a:outerShdw>
          </a:effectLst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Georgia" charset="0"/>
                <a:ea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eorgia" charset="0"/>
                <a:ea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eorgia" charset="0"/>
                <a:ea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eorgia" charset="0"/>
                <a:ea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eorgia" charset="0"/>
                <a:ea typeface="Arial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charset="0"/>
                <a:ea typeface="Arial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charset="0"/>
                <a:ea typeface="Arial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charset="0"/>
                <a:ea typeface="Arial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charset="0"/>
                <a:ea typeface="Arial" charset="0"/>
                <a:cs typeface="Arial" charset="0"/>
              </a:defRPr>
            </a:lvl9pPr>
          </a:lstStyle>
          <a:p>
            <a:pPr algn="ctr" eaLnBrk="1" hangingPunct="1">
              <a:defRPr/>
            </a:pPr>
            <a:endParaRPr lang="x-none" altLang="x-none" dirty="0">
              <a:solidFill>
                <a:srgbClr val="FFFFFF"/>
              </a:solidFill>
              <a:latin typeface="Georgia" panose="02040502050405020303" pitchFamily="18" charset="0"/>
            </a:endParaRPr>
          </a:p>
        </p:txBody>
      </p:sp>
      <p:sp>
        <p:nvSpPr>
          <p:cNvPr id="55" name="Rectangle 54">
            <a:extLst>
              <a:ext uri="{FF2B5EF4-FFF2-40B4-BE49-F238E27FC236}">
                <a16:creationId xmlns="" xmlns:a16="http://schemas.microsoft.com/office/drawing/2014/main" id="{36A2FE6A-D40D-41D2-88E7-236BD549E7B0}"/>
              </a:ext>
            </a:extLst>
          </p:cNvPr>
          <p:cNvSpPr>
            <a:spLocks noChangeArrowheads="1"/>
          </p:cNvSpPr>
          <p:nvPr/>
        </p:nvSpPr>
        <p:spPr bwMode="auto">
          <a:xfrm>
            <a:off x="7714542" y="1204976"/>
            <a:ext cx="4172658" cy="4981511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5400000" algn="t" rotWithShape="0">
              <a:srgbClr val="000000">
                <a:alpha val="39999"/>
              </a:srgbClr>
            </a:outerShdw>
          </a:effectLst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Georgia" charset="0"/>
                <a:ea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eorgia" charset="0"/>
                <a:ea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eorgia" charset="0"/>
                <a:ea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eorgia" charset="0"/>
                <a:ea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eorgia" charset="0"/>
                <a:ea typeface="Arial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charset="0"/>
                <a:ea typeface="Arial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charset="0"/>
                <a:ea typeface="Arial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charset="0"/>
                <a:ea typeface="Arial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charset="0"/>
                <a:ea typeface="Arial" charset="0"/>
                <a:cs typeface="Arial" charset="0"/>
              </a:defRPr>
            </a:lvl9pPr>
          </a:lstStyle>
          <a:p>
            <a:pPr algn="ctr" eaLnBrk="1" hangingPunct="1">
              <a:defRPr/>
            </a:pPr>
            <a:endParaRPr lang="x-none" altLang="x-none" dirty="0">
              <a:solidFill>
                <a:srgbClr val="FFFFFF"/>
              </a:solidFill>
              <a:latin typeface="Georgia" panose="02040502050405020303" pitchFamily="18" charset="0"/>
            </a:endParaRPr>
          </a:p>
        </p:txBody>
      </p:sp>
      <p:sp>
        <p:nvSpPr>
          <p:cNvPr id="56" name="Rectangle 55">
            <a:extLst>
              <a:ext uri="{FF2B5EF4-FFF2-40B4-BE49-F238E27FC236}">
                <a16:creationId xmlns="" xmlns:a16="http://schemas.microsoft.com/office/drawing/2014/main" id="{8C3651C8-8159-4340-8936-F7D0444D8CDE}"/>
              </a:ext>
            </a:extLst>
          </p:cNvPr>
          <p:cNvSpPr/>
          <p:nvPr/>
        </p:nvSpPr>
        <p:spPr bwMode="auto">
          <a:xfrm>
            <a:off x="641751" y="1772129"/>
            <a:ext cx="6624324" cy="384720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rIns="91440" anchor="ctr">
            <a:spAutoFit/>
          </a:bodyPr>
          <a:lstStyle/>
          <a:p>
            <a:pPr marL="177800" indent="-177800" defTabSz="914400" fontAlgn="auto">
              <a:spcBef>
                <a:spcPts val="0"/>
              </a:spcBef>
              <a:spcAft>
                <a:spcPts val="600"/>
              </a:spcAft>
              <a:buClr>
                <a:schemeClr val="accent4"/>
              </a:buClr>
              <a:buFont typeface="Wingdings" panose="05000000000000000000" pitchFamily="2" charset="2"/>
              <a:buChar char="§"/>
              <a:defRPr/>
            </a:pPr>
            <a:r>
              <a:rPr lang="en-US" sz="1600" dirty="0">
                <a:solidFill>
                  <a:schemeClr val="tx1"/>
                </a:solidFill>
                <a:latin typeface="Georgia" panose="02040502050405020303" pitchFamily="18" charset="0"/>
              </a:rPr>
              <a:t>You've no doubt been saving for retirement. How have you and your financial advisor built out your plan? What is your timeframe?</a:t>
            </a:r>
          </a:p>
          <a:p>
            <a:pPr marL="177800" indent="-177800" defTabSz="914400" fontAlgn="auto">
              <a:spcBef>
                <a:spcPts val="0"/>
              </a:spcBef>
              <a:spcAft>
                <a:spcPts val="600"/>
              </a:spcAft>
              <a:buClr>
                <a:schemeClr val="accent4"/>
              </a:buClr>
              <a:buFont typeface="Wingdings" panose="05000000000000000000" pitchFamily="2" charset="2"/>
              <a:buChar char="§"/>
              <a:defRPr/>
            </a:pPr>
            <a:r>
              <a:rPr lang="en-US" sz="1600" dirty="0">
                <a:solidFill>
                  <a:schemeClr val="tx1"/>
                </a:solidFill>
                <a:latin typeface="Georgia" panose="02040502050405020303" pitchFamily="18" charset="0"/>
              </a:rPr>
              <a:t>How much do you rely on your home equity to be able to retire comfortably?</a:t>
            </a:r>
          </a:p>
          <a:p>
            <a:pPr marL="177800" indent="-177800" defTabSz="914400" fontAlgn="auto">
              <a:spcBef>
                <a:spcPts val="0"/>
              </a:spcBef>
              <a:spcAft>
                <a:spcPts val="600"/>
              </a:spcAft>
              <a:buClr>
                <a:schemeClr val="accent4"/>
              </a:buClr>
              <a:buFont typeface="Wingdings" panose="05000000000000000000" pitchFamily="2" charset="2"/>
              <a:buChar char="§"/>
              <a:defRPr/>
            </a:pPr>
            <a:r>
              <a:rPr lang="en-US" sz="1600" dirty="0">
                <a:solidFill>
                  <a:schemeClr val="tx1"/>
                </a:solidFill>
                <a:latin typeface="Georgia" panose="02040502050405020303" pitchFamily="18" charset="0"/>
              </a:rPr>
              <a:t>What would happen to your savings if your home was severely damaged or destroyed by water or fire, and you had to pay $300,000 </a:t>
            </a:r>
            <a:r>
              <a:rPr lang="en-US" sz="1600" dirty="0" smtClean="0">
                <a:solidFill>
                  <a:schemeClr val="tx1"/>
                </a:solidFill>
                <a:latin typeface="Georgia" panose="02040502050405020303" pitchFamily="18" charset="0"/>
              </a:rPr>
              <a:t>out-of</a:t>
            </a:r>
            <a:r>
              <a:rPr lang="en-US" sz="1600" dirty="0">
                <a:solidFill>
                  <a:schemeClr val="tx1"/>
                </a:solidFill>
                <a:latin typeface="Georgia" panose="02040502050405020303" pitchFamily="18" charset="0"/>
              </a:rPr>
              <a:t>-</a:t>
            </a:r>
            <a:r>
              <a:rPr lang="en-US" sz="1600" dirty="0" smtClean="0">
                <a:solidFill>
                  <a:schemeClr val="tx1"/>
                </a:solidFill>
                <a:latin typeface="Georgia" panose="02040502050405020303" pitchFamily="18" charset="0"/>
              </a:rPr>
              <a:t>pocket</a:t>
            </a:r>
            <a:r>
              <a:rPr lang="en-US" sz="1600" dirty="0">
                <a:solidFill>
                  <a:schemeClr val="tx1"/>
                </a:solidFill>
                <a:latin typeface="Georgia" panose="02040502050405020303" pitchFamily="18" charset="0"/>
              </a:rPr>
              <a:t>? Would you still be able to retire in the timeframe you were planning or would you need to push it out 3-5 years?</a:t>
            </a:r>
          </a:p>
          <a:p>
            <a:pPr marL="177800" indent="-177800" defTabSz="914400" fontAlgn="auto">
              <a:spcBef>
                <a:spcPts val="0"/>
              </a:spcBef>
              <a:spcAft>
                <a:spcPts val="600"/>
              </a:spcAft>
              <a:buClr>
                <a:schemeClr val="accent4"/>
              </a:buClr>
              <a:buFont typeface="Wingdings" panose="05000000000000000000" pitchFamily="2" charset="2"/>
              <a:buChar char="§"/>
              <a:defRPr/>
            </a:pPr>
            <a:r>
              <a:rPr lang="en-US" sz="1600" dirty="0">
                <a:solidFill>
                  <a:schemeClr val="tx1"/>
                </a:solidFill>
                <a:latin typeface="Georgia" panose="02040502050405020303" pitchFamily="18" charset="0"/>
              </a:rPr>
              <a:t>If you were in a bad car accident and someone sued your family for $3,000,000 would you have enough money to settle that lawsuit and still retire in the timeframe you planned? </a:t>
            </a:r>
          </a:p>
          <a:p>
            <a:pPr marL="177800" indent="-177800" defTabSz="914400" fontAlgn="auto">
              <a:spcBef>
                <a:spcPts val="0"/>
              </a:spcBef>
              <a:spcAft>
                <a:spcPts val="600"/>
              </a:spcAft>
              <a:buClr>
                <a:schemeClr val="accent4"/>
              </a:buClr>
              <a:buFont typeface="Wingdings" panose="05000000000000000000" pitchFamily="2" charset="2"/>
              <a:buChar char="§"/>
              <a:defRPr/>
            </a:pPr>
            <a:r>
              <a:rPr lang="en-US" sz="1600" dirty="0">
                <a:solidFill>
                  <a:schemeClr val="tx1"/>
                </a:solidFill>
                <a:latin typeface="Georgia" panose="02040502050405020303" pitchFamily="18" charset="0"/>
              </a:rPr>
              <a:t>What would happen if you were getting closer to retirement and lost your home? Would you be forced to rebuild or could you use the money to downsize? </a:t>
            </a:r>
          </a:p>
        </p:txBody>
      </p:sp>
      <p:sp>
        <p:nvSpPr>
          <p:cNvPr id="57" name="Rectangle 56">
            <a:extLst>
              <a:ext uri="{FF2B5EF4-FFF2-40B4-BE49-F238E27FC236}">
                <a16:creationId xmlns="" xmlns:a16="http://schemas.microsoft.com/office/drawing/2014/main" id="{8C3651C8-8159-4340-8936-F7D0444D8CDE}"/>
              </a:ext>
            </a:extLst>
          </p:cNvPr>
          <p:cNvSpPr/>
          <p:nvPr/>
        </p:nvSpPr>
        <p:spPr bwMode="auto">
          <a:xfrm>
            <a:off x="7851593" y="1337414"/>
            <a:ext cx="3898557" cy="471663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74320" rIns="274320" anchor="ctr"/>
          <a:lstStyle/>
          <a:p>
            <a:pPr marL="304800" indent="-304800" defTabSz="914400" fontAlgn="auto"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  <a:defRPr/>
            </a:pPr>
            <a:endParaRPr lang="en-US" altLang="en-US" kern="0" dirty="0">
              <a:solidFill>
                <a:schemeClr val="bg1"/>
              </a:solidFill>
              <a:latin typeface="Georgia" panose="02040502050405020303" pitchFamily="18" charset="0"/>
              <a:cs typeface="Arial" panose="020B0604020202020204" pitchFamily="34" charset="0"/>
            </a:endParaRPr>
          </a:p>
        </p:txBody>
      </p:sp>
      <p:sp>
        <p:nvSpPr>
          <p:cNvPr id="26" name="Oval 10"/>
          <p:cNvSpPr>
            <a:spLocks noChangeArrowheads="1"/>
          </p:cNvSpPr>
          <p:nvPr/>
        </p:nvSpPr>
        <p:spPr bwMode="auto">
          <a:xfrm>
            <a:off x="8667105" y="4711082"/>
            <a:ext cx="799173" cy="799171"/>
          </a:xfrm>
          <a:prstGeom prst="ellipse">
            <a:avLst/>
          </a:prstGeom>
          <a:noFill/>
          <a:ln w="63500" cap="flat">
            <a:solidFill>
              <a:schemeClr val="bg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11" name="Group 10"/>
          <p:cNvGrpSpPr/>
          <p:nvPr/>
        </p:nvGrpSpPr>
        <p:grpSpPr>
          <a:xfrm>
            <a:off x="10342732" y="4715184"/>
            <a:ext cx="818136" cy="810007"/>
            <a:chOff x="10400607" y="4471634"/>
            <a:chExt cx="818136" cy="810007"/>
          </a:xfrm>
        </p:grpSpPr>
        <p:sp>
          <p:nvSpPr>
            <p:cNvPr id="21" name="Line 5"/>
            <p:cNvSpPr>
              <a:spLocks noChangeShapeType="1"/>
            </p:cNvSpPr>
            <p:nvPr/>
          </p:nvSpPr>
          <p:spPr bwMode="auto">
            <a:xfrm flipH="1">
              <a:off x="10400607" y="4471634"/>
              <a:ext cx="818136" cy="810007"/>
            </a:xfrm>
            <a:prstGeom prst="line">
              <a:avLst/>
            </a:prstGeom>
            <a:noFill/>
            <a:ln w="63500" cap="flat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Line 6"/>
            <p:cNvSpPr>
              <a:spLocks noChangeShapeType="1"/>
            </p:cNvSpPr>
            <p:nvPr/>
          </p:nvSpPr>
          <p:spPr bwMode="auto">
            <a:xfrm flipH="1" flipV="1">
              <a:off x="10400607" y="4471634"/>
              <a:ext cx="818136" cy="810007"/>
            </a:xfrm>
            <a:prstGeom prst="line">
              <a:avLst/>
            </a:prstGeom>
            <a:noFill/>
            <a:ln w="63500" cap="flat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6" name="Oval 9"/>
          <p:cNvSpPr>
            <a:spLocks noChangeArrowheads="1"/>
          </p:cNvSpPr>
          <p:nvPr/>
        </p:nvSpPr>
        <p:spPr bwMode="auto">
          <a:xfrm>
            <a:off x="10341973" y="3239171"/>
            <a:ext cx="799173" cy="804589"/>
          </a:xfrm>
          <a:prstGeom prst="ellipse">
            <a:avLst/>
          </a:prstGeom>
          <a:noFill/>
          <a:ln w="63500" cap="flat">
            <a:solidFill>
              <a:schemeClr val="bg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4" name="Group 3">
            <a:extLst>
              <a:ext uri="{FF2B5EF4-FFF2-40B4-BE49-F238E27FC236}">
                <a16:creationId xmlns="" xmlns:a16="http://schemas.microsoft.com/office/drawing/2014/main" id="{1B80CA0B-7897-4981-838B-D0467C07D556}"/>
              </a:ext>
            </a:extLst>
          </p:cNvPr>
          <p:cNvGrpSpPr/>
          <p:nvPr/>
        </p:nvGrpSpPr>
        <p:grpSpPr>
          <a:xfrm>
            <a:off x="9197340" y="3200403"/>
            <a:ext cx="1090771" cy="1384929"/>
            <a:chOff x="9197340" y="2882903"/>
            <a:chExt cx="1090771" cy="1384929"/>
          </a:xfrm>
        </p:grpSpPr>
        <p:sp>
          <p:nvSpPr>
            <p:cNvPr id="38" name="Freeform 12"/>
            <p:cNvSpPr>
              <a:spLocks/>
            </p:cNvSpPr>
            <p:nvPr/>
          </p:nvSpPr>
          <p:spPr bwMode="auto">
            <a:xfrm rot="5740834">
              <a:off x="9380576" y="3360298"/>
              <a:ext cx="1061951" cy="753118"/>
            </a:xfrm>
            <a:custGeom>
              <a:avLst/>
              <a:gdLst>
                <a:gd name="T0" fmla="*/ 0 w 392"/>
                <a:gd name="T1" fmla="*/ 116 h 278"/>
                <a:gd name="T2" fmla="*/ 275 w 392"/>
                <a:gd name="T3" fmla="*/ 0 h 278"/>
                <a:gd name="T4" fmla="*/ 392 w 392"/>
                <a:gd name="T5" fmla="*/ 278 h 2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2" h="278">
                  <a:moveTo>
                    <a:pt x="0" y="116"/>
                  </a:moveTo>
                  <a:lnTo>
                    <a:pt x="275" y="0"/>
                  </a:lnTo>
                  <a:lnTo>
                    <a:pt x="392" y="278"/>
                  </a:lnTo>
                </a:path>
              </a:pathLst>
            </a:custGeom>
            <a:noFill/>
            <a:ln w="63500" cap="flat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40" name="Freeform 11"/>
            <p:cNvSpPr>
              <a:spLocks/>
            </p:cNvSpPr>
            <p:nvPr/>
          </p:nvSpPr>
          <p:spPr bwMode="auto">
            <a:xfrm rot="5400000">
              <a:off x="9179155" y="2901088"/>
              <a:ext cx="1093903" cy="1057534"/>
            </a:xfrm>
            <a:custGeom>
              <a:avLst/>
              <a:gdLst>
                <a:gd name="T0" fmla="*/ 0 w 202"/>
                <a:gd name="T1" fmla="*/ 194 h 194"/>
                <a:gd name="T2" fmla="*/ 202 w 202"/>
                <a:gd name="T3" fmla="*/ 0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02" h="194">
                  <a:moveTo>
                    <a:pt x="0" y="194"/>
                  </a:moveTo>
                  <a:cubicBezTo>
                    <a:pt x="157" y="155"/>
                    <a:pt x="202" y="0"/>
                    <a:pt x="202" y="0"/>
                  </a:cubicBezTo>
                </a:path>
              </a:pathLst>
            </a:custGeom>
            <a:noFill/>
            <a:ln w="63500" cap="flat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7" name="Group 97">
            <a:extLst>
              <a:ext uri="{FF2B5EF4-FFF2-40B4-BE49-F238E27FC236}">
                <a16:creationId xmlns="" xmlns:a16="http://schemas.microsoft.com/office/drawing/2014/main" id="{C80C11C8-1E1D-41BB-98DF-1F53CDBAE8FF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8694420" y="1735040"/>
            <a:ext cx="975360" cy="1304251"/>
            <a:chOff x="3797" y="2102"/>
            <a:chExt cx="86" cy="115"/>
          </a:xfrm>
        </p:grpSpPr>
        <p:sp>
          <p:nvSpPr>
            <p:cNvPr id="28" name="Freeform 98">
              <a:extLst>
                <a:ext uri="{FF2B5EF4-FFF2-40B4-BE49-F238E27FC236}">
                  <a16:creationId xmlns="" xmlns:a16="http://schemas.microsoft.com/office/drawing/2014/main" id="{626D980F-2ED0-446C-A87D-C95F91552709}"/>
                </a:ext>
              </a:extLst>
            </p:cNvPr>
            <p:cNvSpPr>
              <a:spLocks/>
            </p:cNvSpPr>
            <p:nvPr/>
          </p:nvSpPr>
          <p:spPr bwMode="auto">
            <a:xfrm>
              <a:off x="3797" y="2102"/>
              <a:ext cx="86" cy="15"/>
            </a:xfrm>
            <a:custGeom>
              <a:avLst/>
              <a:gdLst>
                <a:gd name="connsiteX0" fmla="*/ 0 w 963856"/>
                <a:gd name="connsiteY0" fmla="*/ 0 h 168113"/>
                <a:gd name="connsiteX1" fmla="*/ 963856 w 963856"/>
                <a:gd name="connsiteY1" fmla="*/ 0 h 168113"/>
                <a:gd name="connsiteX2" fmla="*/ 963856 w 963856"/>
                <a:gd name="connsiteY2" fmla="*/ 168113 h 168113"/>
                <a:gd name="connsiteX3" fmla="*/ 0 w 963856"/>
                <a:gd name="connsiteY3" fmla="*/ 168113 h 168113"/>
                <a:gd name="connsiteX4" fmla="*/ 0 w 963856"/>
                <a:gd name="connsiteY4" fmla="*/ 0 h 168113"/>
                <a:gd name="connsiteX0" fmla="*/ 0 w 963856"/>
                <a:gd name="connsiteY0" fmla="*/ 2903 h 171016"/>
                <a:gd name="connsiteX1" fmla="*/ 615642 w 963856"/>
                <a:gd name="connsiteY1" fmla="*/ 0 h 171016"/>
                <a:gd name="connsiteX2" fmla="*/ 963856 w 963856"/>
                <a:gd name="connsiteY2" fmla="*/ 2903 h 171016"/>
                <a:gd name="connsiteX3" fmla="*/ 963856 w 963856"/>
                <a:gd name="connsiteY3" fmla="*/ 171016 h 171016"/>
                <a:gd name="connsiteX4" fmla="*/ 0 w 963856"/>
                <a:gd name="connsiteY4" fmla="*/ 171016 h 171016"/>
                <a:gd name="connsiteX5" fmla="*/ 0 w 963856"/>
                <a:gd name="connsiteY5" fmla="*/ 2903 h 171016"/>
                <a:gd name="connsiteX0" fmla="*/ 0 w 963856"/>
                <a:gd name="connsiteY0" fmla="*/ 5856 h 173969"/>
                <a:gd name="connsiteX1" fmla="*/ 615642 w 963856"/>
                <a:gd name="connsiteY1" fmla="*/ 2953 h 173969"/>
                <a:gd name="connsiteX2" fmla="*/ 841702 w 963856"/>
                <a:gd name="connsiteY2" fmla="*/ 0 h 173969"/>
                <a:gd name="connsiteX3" fmla="*/ 963856 w 963856"/>
                <a:gd name="connsiteY3" fmla="*/ 5856 h 173969"/>
                <a:gd name="connsiteX4" fmla="*/ 963856 w 963856"/>
                <a:gd name="connsiteY4" fmla="*/ 173969 h 173969"/>
                <a:gd name="connsiteX5" fmla="*/ 0 w 963856"/>
                <a:gd name="connsiteY5" fmla="*/ 173969 h 173969"/>
                <a:gd name="connsiteX6" fmla="*/ 0 w 963856"/>
                <a:gd name="connsiteY6" fmla="*/ 5856 h 173969"/>
                <a:gd name="connsiteX0" fmla="*/ 841702 w 963856"/>
                <a:gd name="connsiteY0" fmla="*/ 0 h 173969"/>
                <a:gd name="connsiteX1" fmla="*/ 963856 w 963856"/>
                <a:gd name="connsiteY1" fmla="*/ 5856 h 173969"/>
                <a:gd name="connsiteX2" fmla="*/ 963856 w 963856"/>
                <a:gd name="connsiteY2" fmla="*/ 173969 h 173969"/>
                <a:gd name="connsiteX3" fmla="*/ 0 w 963856"/>
                <a:gd name="connsiteY3" fmla="*/ 173969 h 173969"/>
                <a:gd name="connsiteX4" fmla="*/ 0 w 963856"/>
                <a:gd name="connsiteY4" fmla="*/ 5856 h 173969"/>
                <a:gd name="connsiteX5" fmla="*/ 615642 w 963856"/>
                <a:gd name="connsiteY5" fmla="*/ 2953 h 173969"/>
                <a:gd name="connsiteX6" fmla="*/ 933142 w 963856"/>
                <a:gd name="connsiteY6" fmla="*/ 94625 h 173969"/>
                <a:gd name="connsiteX0" fmla="*/ 841702 w 963856"/>
                <a:gd name="connsiteY0" fmla="*/ 0 h 173969"/>
                <a:gd name="connsiteX1" fmla="*/ 963856 w 963856"/>
                <a:gd name="connsiteY1" fmla="*/ 5856 h 173969"/>
                <a:gd name="connsiteX2" fmla="*/ 963856 w 963856"/>
                <a:gd name="connsiteY2" fmla="*/ 173969 h 173969"/>
                <a:gd name="connsiteX3" fmla="*/ 0 w 963856"/>
                <a:gd name="connsiteY3" fmla="*/ 173969 h 173969"/>
                <a:gd name="connsiteX4" fmla="*/ 0 w 963856"/>
                <a:gd name="connsiteY4" fmla="*/ 5856 h 173969"/>
                <a:gd name="connsiteX5" fmla="*/ 615642 w 963856"/>
                <a:gd name="connsiteY5" fmla="*/ 2953 h 173969"/>
                <a:gd name="connsiteX0" fmla="*/ 839162 w 963856"/>
                <a:gd name="connsiteY0" fmla="*/ 2304 h 171016"/>
                <a:gd name="connsiteX1" fmla="*/ 963856 w 963856"/>
                <a:gd name="connsiteY1" fmla="*/ 2903 h 171016"/>
                <a:gd name="connsiteX2" fmla="*/ 963856 w 963856"/>
                <a:gd name="connsiteY2" fmla="*/ 171016 h 171016"/>
                <a:gd name="connsiteX3" fmla="*/ 0 w 963856"/>
                <a:gd name="connsiteY3" fmla="*/ 171016 h 171016"/>
                <a:gd name="connsiteX4" fmla="*/ 0 w 963856"/>
                <a:gd name="connsiteY4" fmla="*/ 2903 h 171016"/>
                <a:gd name="connsiteX5" fmla="*/ 615642 w 963856"/>
                <a:gd name="connsiteY5" fmla="*/ 0 h 171016"/>
                <a:gd name="connsiteX0" fmla="*/ 839162 w 963856"/>
                <a:gd name="connsiteY0" fmla="*/ 0 h 168712"/>
                <a:gd name="connsiteX1" fmla="*/ 963856 w 963856"/>
                <a:gd name="connsiteY1" fmla="*/ 599 h 168712"/>
                <a:gd name="connsiteX2" fmla="*/ 963856 w 963856"/>
                <a:gd name="connsiteY2" fmla="*/ 168712 h 168712"/>
                <a:gd name="connsiteX3" fmla="*/ 0 w 963856"/>
                <a:gd name="connsiteY3" fmla="*/ 168712 h 168712"/>
                <a:gd name="connsiteX4" fmla="*/ 0 w 963856"/>
                <a:gd name="connsiteY4" fmla="*/ 599 h 168712"/>
                <a:gd name="connsiteX5" fmla="*/ 684222 w 963856"/>
                <a:gd name="connsiteY5" fmla="*/ 2864 h 1687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63856" h="168712">
                  <a:moveTo>
                    <a:pt x="839162" y="0"/>
                  </a:moveTo>
                  <a:lnTo>
                    <a:pt x="963856" y="599"/>
                  </a:lnTo>
                  <a:lnTo>
                    <a:pt x="963856" y="168712"/>
                  </a:lnTo>
                  <a:lnTo>
                    <a:pt x="0" y="168712"/>
                  </a:lnTo>
                  <a:lnTo>
                    <a:pt x="0" y="599"/>
                  </a:lnTo>
                  <a:lnTo>
                    <a:pt x="684222" y="2864"/>
                  </a:lnTo>
                </a:path>
              </a:pathLst>
            </a:custGeom>
            <a:noFill/>
            <a:ln w="63500" cap="flat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99">
              <a:extLst>
                <a:ext uri="{FF2B5EF4-FFF2-40B4-BE49-F238E27FC236}">
                  <a16:creationId xmlns="" xmlns:a16="http://schemas.microsoft.com/office/drawing/2014/main" id="{81AC989E-D0AA-4E22-BB58-350EE036D5CC}"/>
                </a:ext>
              </a:extLst>
            </p:cNvPr>
            <p:cNvSpPr>
              <a:spLocks/>
            </p:cNvSpPr>
            <p:nvPr/>
          </p:nvSpPr>
          <p:spPr bwMode="auto">
            <a:xfrm>
              <a:off x="3797" y="2202"/>
              <a:ext cx="86" cy="15"/>
            </a:xfrm>
            <a:prstGeom prst="rect">
              <a:avLst/>
            </a:prstGeom>
            <a:noFill/>
            <a:ln w="63500" cap="flat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100">
              <a:extLst>
                <a:ext uri="{FF2B5EF4-FFF2-40B4-BE49-F238E27FC236}">
                  <a16:creationId xmlns="" xmlns:a16="http://schemas.microsoft.com/office/drawing/2014/main" id="{F8A5BBDC-A3E6-40BF-91D8-6EC8CAC14F46}"/>
                </a:ext>
              </a:extLst>
            </p:cNvPr>
            <p:cNvSpPr>
              <a:spLocks/>
            </p:cNvSpPr>
            <p:nvPr/>
          </p:nvSpPr>
          <p:spPr bwMode="auto">
            <a:xfrm>
              <a:off x="3808" y="2159"/>
              <a:ext cx="64" cy="43"/>
            </a:xfrm>
            <a:custGeom>
              <a:avLst/>
              <a:gdLst>
                <a:gd name="T0" fmla="*/ 34 w 68"/>
                <a:gd name="T1" fmla="*/ 0 h 46"/>
                <a:gd name="T2" fmla="*/ 34 w 68"/>
                <a:gd name="T3" fmla="*/ 0 h 46"/>
                <a:gd name="T4" fmla="*/ 68 w 68"/>
                <a:gd name="T5" fmla="*/ 34 h 46"/>
                <a:gd name="T6" fmla="*/ 68 w 68"/>
                <a:gd name="T7" fmla="*/ 46 h 46"/>
                <a:gd name="T8" fmla="*/ 0 w 68"/>
                <a:gd name="T9" fmla="*/ 46 h 46"/>
                <a:gd name="T10" fmla="*/ 0 w 68"/>
                <a:gd name="T11" fmla="*/ 34 h 46"/>
                <a:gd name="T12" fmla="*/ 34 w 68"/>
                <a:gd name="T13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8" h="46">
                  <a:moveTo>
                    <a:pt x="34" y="0"/>
                  </a:moveTo>
                  <a:cubicBezTo>
                    <a:pt x="34" y="0"/>
                    <a:pt x="34" y="0"/>
                    <a:pt x="34" y="0"/>
                  </a:cubicBezTo>
                  <a:cubicBezTo>
                    <a:pt x="53" y="0"/>
                    <a:pt x="68" y="15"/>
                    <a:pt x="68" y="34"/>
                  </a:cubicBezTo>
                  <a:cubicBezTo>
                    <a:pt x="68" y="46"/>
                    <a:pt x="68" y="46"/>
                    <a:pt x="68" y="46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15"/>
                    <a:pt x="15" y="0"/>
                    <a:pt x="34" y="0"/>
                  </a:cubicBezTo>
                  <a:close/>
                </a:path>
              </a:pathLst>
            </a:custGeom>
            <a:noFill/>
            <a:ln w="63500" cap="flat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101">
              <a:extLst>
                <a:ext uri="{FF2B5EF4-FFF2-40B4-BE49-F238E27FC236}">
                  <a16:creationId xmlns="" xmlns:a16="http://schemas.microsoft.com/office/drawing/2014/main" id="{94213E1E-59C7-4B15-95CE-A661F31477CC}"/>
                </a:ext>
              </a:extLst>
            </p:cNvPr>
            <p:cNvSpPr>
              <a:spLocks/>
            </p:cNvSpPr>
            <p:nvPr/>
          </p:nvSpPr>
          <p:spPr bwMode="auto">
            <a:xfrm>
              <a:off x="3808" y="2117"/>
              <a:ext cx="64" cy="42"/>
            </a:xfrm>
            <a:custGeom>
              <a:avLst/>
              <a:gdLst>
                <a:gd name="T0" fmla="*/ 34 w 68"/>
                <a:gd name="T1" fmla="*/ 46 h 46"/>
                <a:gd name="T2" fmla="*/ 34 w 68"/>
                <a:gd name="T3" fmla="*/ 46 h 46"/>
                <a:gd name="T4" fmla="*/ 0 w 68"/>
                <a:gd name="T5" fmla="*/ 12 h 46"/>
                <a:gd name="T6" fmla="*/ 0 w 68"/>
                <a:gd name="T7" fmla="*/ 0 h 46"/>
                <a:gd name="T8" fmla="*/ 68 w 68"/>
                <a:gd name="T9" fmla="*/ 0 h 46"/>
                <a:gd name="T10" fmla="*/ 68 w 68"/>
                <a:gd name="T11" fmla="*/ 12 h 46"/>
                <a:gd name="T12" fmla="*/ 34 w 68"/>
                <a:gd name="T13" fmla="*/ 4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8" h="46">
                  <a:moveTo>
                    <a:pt x="34" y="46"/>
                  </a:moveTo>
                  <a:cubicBezTo>
                    <a:pt x="34" y="46"/>
                    <a:pt x="34" y="46"/>
                    <a:pt x="34" y="46"/>
                  </a:cubicBezTo>
                  <a:cubicBezTo>
                    <a:pt x="15" y="46"/>
                    <a:pt x="0" y="31"/>
                    <a:pt x="0" y="1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68" y="12"/>
                    <a:pt x="68" y="12"/>
                    <a:pt x="68" y="12"/>
                  </a:cubicBezTo>
                  <a:cubicBezTo>
                    <a:pt x="68" y="31"/>
                    <a:pt x="53" y="46"/>
                    <a:pt x="34" y="46"/>
                  </a:cubicBezTo>
                  <a:close/>
                </a:path>
              </a:pathLst>
            </a:custGeom>
            <a:noFill/>
            <a:ln w="63500" cap="flat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102">
              <a:extLst>
                <a:ext uri="{FF2B5EF4-FFF2-40B4-BE49-F238E27FC236}">
                  <a16:creationId xmlns="" xmlns:a16="http://schemas.microsoft.com/office/drawing/2014/main" id="{A87410B7-6731-41AE-A5D2-C8F0B8ED81D9}"/>
                </a:ext>
              </a:extLst>
            </p:cNvPr>
            <p:cNvSpPr>
              <a:spLocks/>
            </p:cNvSpPr>
            <p:nvPr/>
          </p:nvSpPr>
          <p:spPr bwMode="auto">
            <a:xfrm>
              <a:off x="3818" y="2125"/>
              <a:ext cx="24" cy="24"/>
            </a:xfrm>
            <a:custGeom>
              <a:avLst/>
              <a:gdLst>
                <a:gd name="T0" fmla="*/ 0 w 26"/>
                <a:gd name="T1" fmla="*/ 0 h 26"/>
                <a:gd name="T2" fmla="*/ 26 w 26"/>
                <a:gd name="T3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6" h="26">
                  <a:moveTo>
                    <a:pt x="0" y="0"/>
                  </a:moveTo>
                  <a:cubicBezTo>
                    <a:pt x="0" y="14"/>
                    <a:pt x="12" y="26"/>
                    <a:pt x="26" y="26"/>
                  </a:cubicBezTo>
                </a:path>
              </a:pathLst>
            </a:custGeom>
            <a:noFill/>
            <a:ln w="63500" cap="flat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103">
              <a:extLst>
                <a:ext uri="{FF2B5EF4-FFF2-40B4-BE49-F238E27FC236}">
                  <a16:creationId xmlns="" xmlns:a16="http://schemas.microsoft.com/office/drawing/2014/main" id="{561193B5-9D15-4B6F-8471-513CC31728D4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9" y="2169"/>
              <a:ext cx="24" cy="24"/>
            </a:xfrm>
            <a:custGeom>
              <a:avLst/>
              <a:gdLst>
                <a:gd name="T0" fmla="*/ 26 w 26"/>
                <a:gd name="T1" fmla="*/ 26 h 26"/>
                <a:gd name="T2" fmla="*/ 0 w 26"/>
                <a:gd name="T3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6" h="26">
                  <a:moveTo>
                    <a:pt x="26" y="26"/>
                  </a:moveTo>
                  <a:cubicBezTo>
                    <a:pt x="26" y="12"/>
                    <a:pt x="14" y="0"/>
                    <a:pt x="0" y="0"/>
                  </a:cubicBezTo>
                </a:path>
              </a:pathLst>
            </a:custGeom>
            <a:noFill/>
            <a:ln w="63500" cap="flat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42381844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Object 5" hidden="1">
            <a:extLst>
              <a:ext uri="{FF2B5EF4-FFF2-40B4-BE49-F238E27FC236}">
                <a16:creationId xmlns="" xmlns:a16="http://schemas.microsoft.com/office/drawing/2014/main" id="{70D0E3C6-F339-40E9-9AC5-16FFD3E6D456}"/>
              </a:ext>
            </a:extLst>
          </p:cNvPr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1525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96785" name="think-cell Slide" r:id="rId6" imgW="347" imgH="348" progId="TCLayout.ActiveDocument.1">
                  <p:embed/>
                </p:oleObj>
              </mc:Choice>
              <mc:Fallback>
                <p:oleObj name="think-cell Slide" r:id="rId6" imgW="347" imgH="348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525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Rectangle 1" hidden="1">
            <a:extLst>
              <a:ext uri="{FF2B5EF4-FFF2-40B4-BE49-F238E27FC236}">
                <a16:creationId xmlns="" xmlns:a16="http://schemas.microsoft.com/office/drawing/2014/main" id="{3686171B-3B80-4830-9877-87AB52B23C4B}"/>
              </a:ext>
            </a:extLst>
          </p:cNvPr>
          <p:cNvSpPr/>
          <p:nvPr>
            <p:custDataLst>
              <p:tags r:id="rId3"/>
            </p:custDataLst>
          </p:nvPr>
        </p:nvSpPr>
        <p:spPr>
          <a:xfrm>
            <a:off x="1524000" y="0"/>
            <a:ext cx="158750" cy="158750"/>
          </a:xfrm>
          <a:prstGeom prst="rect">
            <a:avLst/>
          </a:prstGeom>
          <a:solidFill>
            <a:srgbClr val="4B4E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algn="ctr">
              <a:lnSpc>
                <a:spcPct val="90000"/>
              </a:lnSpc>
            </a:pPr>
            <a:endParaRPr lang="en-US" sz="2400" dirty="0">
              <a:latin typeface="Georgia" panose="02040502050405020303" pitchFamily="18" charset="0"/>
              <a:ea typeface="+mj-ea"/>
              <a:cs typeface="+mj-cs"/>
              <a:sym typeface="Georgia" panose="02040502050405020303" pitchFamily="18" charset="0"/>
            </a:endParaRPr>
          </a:p>
        </p:txBody>
      </p:sp>
      <p:sp>
        <p:nvSpPr>
          <p:cNvPr id="136194" name="Title 1">
            <a:extLst>
              <a:ext uri="{FF2B5EF4-FFF2-40B4-BE49-F238E27FC236}">
                <a16:creationId xmlns="" xmlns:a16="http://schemas.microsoft.com/office/drawing/2014/main" id="{E094BFC5-16B4-4247-AD3A-46F4643FD6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dirty="0"/>
              <a:t>Tactic: </a:t>
            </a:r>
            <a:r>
              <a:rPr lang="en-US" altLang="en-US" b="1" dirty="0"/>
              <a:t>Present Long-term Strategies</a:t>
            </a:r>
            <a:endParaRPr lang="en-US" alt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08D41D1-7DF1-4ADD-BD6A-1DB65DA7EEBF}" type="slidenum">
              <a:rPr lang="en-US" smtClean="0"/>
              <a:pPr/>
              <a:t>26</a:t>
            </a:fld>
            <a:endParaRPr lang="en-US" dirty="0"/>
          </a:p>
        </p:txBody>
      </p:sp>
      <p:sp>
        <p:nvSpPr>
          <p:cNvPr id="50" name="Rectangle 49">
            <a:extLst>
              <a:ext uri="{FF2B5EF4-FFF2-40B4-BE49-F238E27FC236}">
                <a16:creationId xmlns="" xmlns:a16="http://schemas.microsoft.com/office/drawing/2014/main" id="{36A2FE6A-D40D-41D2-88E7-236BD549E7B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5864" y="1204976"/>
            <a:ext cx="7000130" cy="4981511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5400000" algn="t" rotWithShape="0">
              <a:srgbClr val="000000">
                <a:alpha val="39999"/>
              </a:srgbClr>
            </a:outerShdw>
          </a:effectLst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Georgia" charset="0"/>
                <a:ea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eorgia" charset="0"/>
                <a:ea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eorgia" charset="0"/>
                <a:ea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eorgia" charset="0"/>
                <a:ea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eorgia" charset="0"/>
                <a:ea typeface="Arial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charset="0"/>
                <a:ea typeface="Arial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charset="0"/>
                <a:ea typeface="Arial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charset="0"/>
                <a:ea typeface="Arial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charset="0"/>
                <a:ea typeface="Arial" charset="0"/>
                <a:cs typeface="Arial" charset="0"/>
              </a:defRPr>
            </a:lvl9pPr>
          </a:lstStyle>
          <a:p>
            <a:pPr algn="ctr" eaLnBrk="1" hangingPunct="1">
              <a:defRPr/>
            </a:pPr>
            <a:endParaRPr lang="x-none" altLang="x-none" dirty="0">
              <a:solidFill>
                <a:srgbClr val="FFFFFF"/>
              </a:solidFill>
              <a:latin typeface="Georgia" panose="02040502050405020303" pitchFamily="18" charset="0"/>
            </a:endParaRPr>
          </a:p>
        </p:txBody>
      </p:sp>
      <p:sp>
        <p:nvSpPr>
          <p:cNvPr id="55" name="Rectangle 54">
            <a:extLst>
              <a:ext uri="{FF2B5EF4-FFF2-40B4-BE49-F238E27FC236}">
                <a16:creationId xmlns="" xmlns:a16="http://schemas.microsoft.com/office/drawing/2014/main" id="{36A2FE6A-D40D-41D2-88E7-236BD549E7B0}"/>
              </a:ext>
            </a:extLst>
          </p:cNvPr>
          <p:cNvSpPr>
            <a:spLocks noChangeArrowheads="1"/>
          </p:cNvSpPr>
          <p:nvPr/>
        </p:nvSpPr>
        <p:spPr bwMode="auto">
          <a:xfrm>
            <a:off x="7714542" y="1204976"/>
            <a:ext cx="4172658" cy="4981511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5400000" algn="t" rotWithShape="0">
              <a:srgbClr val="000000">
                <a:alpha val="39999"/>
              </a:srgbClr>
            </a:outerShdw>
          </a:effectLst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Georgia" charset="0"/>
                <a:ea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eorgia" charset="0"/>
                <a:ea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eorgia" charset="0"/>
                <a:ea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eorgia" charset="0"/>
                <a:ea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eorgia" charset="0"/>
                <a:ea typeface="Arial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charset="0"/>
                <a:ea typeface="Arial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charset="0"/>
                <a:ea typeface="Arial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charset="0"/>
                <a:ea typeface="Arial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charset="0"/>
                <a:ea typeface="Arial" charset="0"/>
                <a:cs typeface="Arial" charset="0"/>
              </a:defRPr>
            </a:lvl9pPr>
          </a:lstStyle>
          <a:p>
            <a:pPr algn="ctr" eaLnBrk="1" hangingPunct="1">
              <a:defRPr/>
            </a:pPr>
            <a:endParaRPr lang="x-none" altLang="x-none" dirty="0">
              <a:solidFill>
                <a:srgbClr val="FFFFFF"/>
              </a:solidFill>
              <a:latin typeface="Georgia" panose="02040502050405020303" pitchFamily="18" charset="0"/>
            </a:endParaRPr>
          </a:p>
        </p:txBody>
      </p:sp>
      <p:sp>
        <p:nvSpPr>
          <p:cNvPr id="56" name="Rectangle 55">
            <a:extLst>
              <a:ext uri="{FF2B5EF4-FFF2-40B4-BE49-F238E27FC236}">
                <a16:creationId xmlns="" xmlns:a16="http://schemas.microsoft.com/office/drawing/2014/main" id="{8C3651C8-8159-4340-8936-F7D0444D8CDE}"/>
              </a:ext>
            </a:extLst>
          </p:cNvPr>
          <p:cNvSpPr/>
          <p:nvPr/>
        </p:nvSpPr>
        <p:spPr bwMode="auto">
          <a:xfrm>
            <a:off x="641751" y="2495404"/>
            <a:ext cx="6624324" cy="240065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rIns="91440" anchor="ctr">
            <a:spAutoFit/>
          </a:bodyPr>
          <a:lstStyle/>
          <a:p>
            <a:pPr defTabSz="914400" fontAlgn="auto">
              <a:spcBef>
                <a:spcPts val="0"/>
              </a:spcBef>
              <a:spcAft>
                <a:spcPts val="1200"/>
              </a:spcAft>
              <a:defRPr/>
            </a:pPr>
            <a:r>
              <a:rPr lang="en-US" sz="2400" b="1" dirty="0">
                <a:solidFill>
                  <a:schemeClr val="tx1"/>
                </a:solidFill>
                <a:latin typeface="Georgia" panose="02040502050405020303" pitchFamily="18" charset="0"/>
              </a:rPr>
              <a:t>In planning your approach, ask </a:t>
            </a:r>
            <a:br>
              <a:rPr lang="en-US" sz="2400" b="1" dirty="0">
                <a:solidFill>
                  <a:schemeClr val="tx1"/>
                </a:solidFill>
                <a:latin typeface="Georgia" panose="02040502050405020303" pitchFamily="18" charset="0"/>
              </a:rPr>
            </a:br>
            <a:r>
              <a:rPr lang="en-US" sz="2400" b="1" dirty="0">
                <a:solidFill>
                  <a:schemeClr val="tx1"/>
                </a:solidFill>
                <a:latin typeface="Georgia" panose="02040502050405020303" pitchFamily="18" charset="0"/>
              </a:rPr>
              <a:t>yourself how you can help your clients</a:t>
            </a:r>
            <a:r>
              <a:rPr lang="en-US" sz="2400" dirty="0">
                <a:solidFill>
                  <a:schemeClr val="tx1"/>
                </a:solidFill>
                <a:latin typeface="Georgia" panose="02040502050405020303" pitchFamily="18" charset="0"/>
              </a:rPr>
              <a:t>: </a:t>
            </a:r>
          </a:p>
          <a:p>
            <a:pPr marL="274320" indent="-274320" defTabSz="822960" fontAlgn="auto">
              <a:spcBef>
                <a:spcPts val="0"/>
              </a:spcBef>
              <a:spcAft>
                <a:spcPts val="1200"/>
              </a:spcAft>
              <a:buClr>
                <a:schemeClr val="accent3"/>
              </a:buClr>
              <a:buFont typeface="Wingdings" panose="05000000000000000000" pitchFamily="2" charset="2"/>
              <a:buChar char="§"/>
              <a:defRPr/>
            </a:pPr>
            <a:r>
              <a:rPr lang="en-US" sz="2400" dirty="0">
                <a:solidFill>
                  <a:schemeClr val="tx1"/>
                </a:solidFill>
                <a:latin typeface="Georgia" panose="02040502050405020303" pitchFamily="18" charset="0"/>
              </a:rPr>
              <a:t>Plan and design the right strategy </a:t>
            </a:r>
          </a:p>
          <a:p>
            <a:pPr marL="274320" indent="-274320" defTabSz="822960" fontAlgn="auto">
              <a:spcBef>
                <a:spcPts val="0"/>
              </a:spcBef>
              <a:spcAft>
                <a:spcPts val="1200"/>
              </a:spcAft>
              <a:buClr>
                <a:schemeClr val="accent3"/>
              </a:buClr>
              <a:buFont typeface="Wingdings" panose="05000000000000000000" pitchFamily="2" charset="2"/>
              <a:buChar char="§"/>
              <a:defRPr/>
            </a:pPr>
            <a:r>
              <a:rPr lang="en-US" sz="2400" dirty="0">
                <a:solidFill>
                  <a:schemeClr val="tx1"/>
                </a:solidFill>
                <a:latin typeface="Georgia" panose="02040502050405020303" pitchFamily="18" charset="0"/>
              </a:rPr>
              <a:t>Implement or adapt to the strategy</a:t>
            </a:r>
          </a:p>
          <a:p>
            <a:pPr marL="274320" indent="-274320" defTabSz="822960" fontAlgn="auto">
              <a:spcBef>
                <a:spcPts val="0"/>
              </a:spcBef>
              <a:spcAft>
                <a:spcPts val="1200"/>
              </a:spcAft>
              <a:buClr>
                <a:schemeClr val="accent3"/>
              </a:buClr>
              <a:buFont typeface="Wingdings" panose="05000000000000000000" pitchFamily="2" charset="2"/>
              <a:buChar char="§"/>
              <a:defRPr/>
            </a:pPr>
            <a:r>
              <a:rPr lang="en-US" sz="2400" dirty="0">
                <a:solidFill>
                  <a:schemeClr val="tx1"/>
                </a:solidFill>
                <a:latin typeface="Georgia" panose="02040502050405020303" pitchFamily="18" charset="0"/>
              </a:rPr>
              <a:t>Capture the most value from the strategy </a:t>
            </a:r>
          </a:p>
        </p:txBody>
      </p:sp>
      <p:sp>
        <p:nvSpPr>
          <p:cNvPr id="57" name="Rectangle 56">
            <a:extLst>
              <a:ext uri="{FF2B5EF4-FFF2-40B4-BE49-F238E27FC236}">
                <a16:creationId xmlns="" xmlns:a16="http://schemas.microsoft.com/office/drawing/2014/main" id="{8C3651C8-8159-4340-8936-F7D0444D8CDE}"/>
              </a:ext>
            </a:extLst>
          </p:cNvPr>
          <p:cNvSpPr/>
          <p:nvPr/>
        </p:nvSpPr>
        <p:spPr bwMode="auto">
          <a:xfrm>
            <a:off x="7851593" y="1337414"/>
            <a:ext cx="3898557" cy="4716634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74320" rIns="274320" anchor="ctr"/>
          <a:lstStyle/>
          <a:p>
            <a:pPr marL="304800" indent="-304800" defTabSz="914400" fontAlgn="auto"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  <a:defRPr/>
            </a:pPr>
            <a:endParaRPr lang="en-US" altLang="en-US" kern="0" dirty="0">
              <a:solidFill>
                <a:schemeClr val="bg1"/>
              </a:solidFill>
              <a:latin typeface="Georgia" panose="02040502050405020303" pitchFamily="18" charset="0"/>
              <a:cs typeface="Arial" panose="020B0604020202020204" pitchFamily="34" charset="0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8932516" y="1868967"/>
            <a:ext cx="812718" cy="810007"/>
            <a:chOff x="8539484" y="2702621"/>
            <a:chExt cx="812718" cy="810007"/>
          </a:xfrm>
        </p:grpSpPr>
        <p:sp>
          <p:nvSpPr>
            <p:cNvPr id="23" name="Line 7"/>
            <p:cNvSpPr>
              <a:spLocks noChangeShapeType="1"/>
            </p:cNvSpPr>
            <p:nvPr/>
          </p:nvSpPr>
          <p:spPr bwMode="auto">
            <a:xfrm flipH="1">
              <a:off x="8539484" y="2702621"/>
              <a:ext cx="812718" cy="810007"/>
            </a:xfrm>
            <a:prstGeom prst="line">
              <a:avLst/>
            </a:prstGeom>
            <a:noFill/>
            <a:ln w="63500" cap="flat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Line 8"/>
            <p:cNvSpPr>
              <a:spLocks noChangeShapeType="1"/>
            </p:cNvSpPr>
            <p:nvPr/>
          </p:nvSpPr>
          <p:spPr bwMode="auto">
            <a:xfrm flipH="1" flipV="1">
              <a:off x="8539484" y="2702621"/>
              <a:ext cx="812718" cy="810007"/>
            </a:xfrm>
            <a:prstGeom prst="line">
              <a:avLst/>
            </a:prstGeom>
            <a:noFill/>
            <a:ln w="63500" cap="flat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5" name="Oval 9"/>
          <p:cNvSpPr>
            <a:spLocks noChangeArrowheads="1"/>
          </p:cNvSpPr>
          <p:nvPr/>
        </p:nvSpPr>
        <p:spPr bwMode="auto">
          <a:xfrm>
            <a:off x="10433461" y="4330763"/>
            <a:ext cx="799173" cy="804589"/>
          </a:xfrm>
          <a:prstGeom prst="ellipse">
            <a:avLst/>
          </a:prstGeom>
          <a:noFill/>
          <a:ln w="63500" cap="flat">
            <a:solidFill>
              <a:schemeClr val="bg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8" name="Group 7">
            <a:extLst>
              <a:ext uri="{FF2B5EF4-FFF2-40B4-BE49-F238E27FC236}">
                <a16:creationId xmlns="" xmlns:a16="http://schemas.microsoft.com/office/drawing/2014/main" id="{6B5DA082-6D25-4363-80E3-0E98E80533AE}"/>
              </a:ext>
            </a:extLst>
          </p:cNvPr>
          <p:cNvGrpSpPr/>
          <p:nvPr/>
        </p:nvGrpSpPr>
        <p:grpSpPr>
          <a:xfrm>
            <a:off x="9280956" y="2354374"/>
            <a:ext cx="2121099" cy="2271675"/>
            <a:chOff x="9184240" y="2354374"/>
            <a:chExt cx="2121099" cy="2271675"/>
          </a:xfrm>
        </p:grpSpPr>
        <p:sp>
          <p:nvSpPr>
            <p:cNvPr id="27" name="Freeform 11"/>
            <p:cNvSpPr>
              <a:spLocks/>
            </p:cNvSpPr>
            <p:nvPr/>
          </p:nvSpPr>
          <p:spPr bwMode="auto">
            <a:xfrm>
              <a:off x="9184240" y="2354374"/>
              <a:ext cx="1782258" cy="2271675"/>
            </a:xfrm>
            <a:custGeom>
              <a:avLst/>
              <a:gdLst>
                <a:gd name="T0" fmla="*/ 0 w 202"/>
                <a:gd name="T1" fmla="*/ 194 h 194"/>
                <a:gd name="T2" fmla="*/ 202 w 202"/>
                <a:gd name="T3" fmla="*/ 0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02" h="194">
                  <a:moveTo>
                    <a:pt x="0" y="194"/>
                  </a:moveTo>
                  <a:cubicBezTo>
                    <a:pt x="157" y="155"/>
                    <a:pt x="202" y="0"/>
                    <a:pt x="202" y="0"/>
                  </a:cubicBezTo>
                </a:path>
              </a:pathLst>
            </a:custGeom>
            <a:noFill/>
            <a:ln w="63500" cap="flat">
              <a:solidFill>
                <a:schemeClr val="bg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12"/>
            <p:cNvSpPr>
              <a:spLocks/>
            </p:cNvSpPr>
            <p:nvPr/>
          </p:nvSpPr>
          <p:spPr bwMode="auto">
            <a:xfrm>
              <a:off x="10243388" y="2354374"/>
              <a:ext cx="1061951" cy="753118"/>
            </a:xfrm>
            <a:custGeom>
              <a:avLst/>
              <a:gdLst>
                <a:gd name="T0" fmla="*/ 0 w 392"/>
                <a:gd name="T1" fmla="*/ 116 h 278"/>
                <a:gd name="T2" fmla="*/ 275 w 392"/>
                <a:gd name="T3" fmla="*/ 0 h 278"/>
                <a:gd name="T4" fmla="*/ 392 w 392"/>
                <a:gd name="T5" fmla="*/ 278 h 2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2" h="278">
                  <a:moveTo>
                    <a:pt x="0" y="116"/>
                  </a:moveTo>
                  <a:lnTo>
                    <a:pt x="275" y="0"/>
                  </a:lnTo>
                  <a:lnTo>
                    <a:pt x="392" y="278"/>
                  </a:lnTo>
                </a:path>
              </a:pathLst>
            </a:custGeom>
            <a:noFill/>
            <a:ln w="63500" cap="flat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" name="Group 3"/>
          <p:cNvGrpSpPr/>
          <p:nvPr/>
        </p:nvGrpSpPr>
        <p:grpSpPr>
          <a:xfrm rot="18849301">
            <a:off x="8659033" y="3088634"/>
            <a:ext cx="1580540" cy="1132401"/>
            <a:chOff x="9336640" y="3646049"/>
            <a:chExt cx="1580540" cy="1132401"/>
          </a:xfrm>
        </p:grpSpPr>
        <p:sp>
          <p:nvSpPr>
            <p:cNvPr id="30" name="Freeform 11"/>
            <p:cNvSpPr>
              <a:spLocks/>
            </p:cNvSpPr>
            <p:nvPr/>
          </p:nvSpPr>
          <p:spPr bwMode="auto">
            <a:xfrm>
              <a:off x="9336640" y="3697254"/>
              <a:ext cx="1301301" cy="1081196"/>
            </a:xfrm>
            <a:custGeom>
              <a:avLst/>
              <a:gdLst>
                <a:gd name="T0" fmla="*/ 0 w 202"/>
                <a:gd name="T1" fmla="*/ 194 h 194"/>
                <a:gd name="T2" fmla="*/ 202 w 202"/>
                <a:gd name="T3" fmla="*/ 0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02" h="194">
                  <a:moveTo>
                    <a:pt x="0" y="194"/>
                  </a:moveTo>
                  <a:cubicBezTo>
                    <a:pt x="157" y="155"/>
                    <a:pt x="202" y="0"/>
                    <a:pt x="202" y="0"/>
                  </a:cubicBezTo>
                </a:path>
              </a:pathLst>
            </a:custGeom>
            <a:noFill/>
            <a:ln w="63500" cap="flat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12"/>
            <p:cNvSpPr>
              <a:spLocks/>
            </p:cNvSpPr>
            <p:nvPr/>
          </p:nvSpPr>
          <p:spPr bwMode="auto">
            <a:xfrm rot="362231">
              <a:off x="9855229" y="3646049"/>
              <a:ext cx="1061951" cy="753118"/>
            </a:xfrm>
            <a:custGeom>
              <a:avLst/>
              <a:gdLst>
                <a:gd name="T0" fmla="*/ 0 w 392"/>
                <a:gd name="T1" fmla="*/ 116 h 278"/>
                <a:gd name="T2" fmla="*/ 275 w 392"/>
                <a:gd name="T3" fmla="*/ 0 h 278"/>
                <a:gd name="T4" fmla="*/ 392 w 392"/>
                <a:gd name="T5" fmla="*/ 278 h 2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2" h="278">
                  <a:moveTo>
                    <a:pt x="0" y="116"/>
                  </a:moveTo>
                  <a:lnTo>
                    <a:pt x="275" y="0"/>
                  </a:lnTo>
                  <a:lnTo>
                    <a:pt x="392" y="278"/>
                  </a:lnTo>
                </a:path>
              </a:pathLst>
            </a:custGeom>
            <a:noFill/>
            <a:ln w="63500" cap="flat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="" xmlns:a16="http://schemas.microsoft.com/office/drawing/2014/main" id="{22F739FD-CB94-4D22-9360-7B98251B94ED}"/>
              </a:ext>
            </a:extLst>
          </p:cNvPr>
          <p:cNvGrpSpPr/>
          <p:nvPr/>
        </p:nvGrpSpPr>
        <p:grpSpPr>
          <a:xfrm>
            <a:off x="8159262" y="4309804"/>
            <a:ext cx="1174448" cy="1174445"/>
            <a:chOff x="8159262" y="4309804"/>
            <a:chExt cx="1174448" cy="1174445"/>
          </a:xfrm>
        </p:grpSpPr>
        <p:sp>
          <p:nvSpPr>
            <p:cNvPr id="26" name="Oval 10"/>
            <p:cNvSpPr>
              <a:spLocks noChangeArrowheads="1"/>
            </p:cNvSpPr>
            <p:nvPr/>
          </p:nvSpPr>
          <p:spPr bwMode="auto">
            <a:xfrm>
              <a:off x="8159262" y="4309804"/>
              <a:ext cx="1174448" cy="1174445"/>
            </a:xfrm>
            <a:prstGeom prst="ellipse">
              <a:avLst/>
            </a:prstGeom>
            <a:noFill/>
            <a:ln w="63500" cap="flat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Diamond 8">
              <a:extLst>
                <a:ext uri="{FF2B5EF4-FFF2-40B4-BE49-F238E27FC236}">
                  <a16:creationId xmlns="" xmlns:a16="http://schemas.microsoft.com/office/drawing/2014/main" id="{B1935D56-D212-45CC-8D40-0A4C3EDE08FD}"/>
                </a:ext>
              </a:extLst>
            </p:cNvPr>
            <p:cNvSpPr>
              <a:spLocks/>
            </p:cNvSpPr>
            <p:nvPr/>
          </p:nvSpPr>
          <p:spPr>
            <a:xfrm>
              <a:off x="8627100" y="4595783"/>
              <a:ext cx="227340" cy="594868"/>
            </a:xfrm>
            <a:prstGeom prst="diamond">
              <a:avLst/>
            </a:prstGeom>
            <a:noFill/>
            <a:ln w="63500" cap="flat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endParaRPr>
            </a:p>
          </p:txBody>
        </p:sp>
        <p:grpSp>
          <p:nvGrpSpPr>
            <p:cNvPr id="12" name="Group 11">
              <a:extLst>
                <a:ext uri="{FF2B5EF4-FFF2-40B4-BE49-F238E27FC236}">
                  <a16:creationId xmlns="" xmlns:a16="http://schemas.microsoft.com/office/drawing/2014/main" id="{7EACD7DF-9957-48A4-960E-2F3A476FFBF2}"/>
                </a:ext>
              </a:extLst>
            </p:cNvPr>
            <p:cNvGrpSpPr/>
            <p:nvPr/>
          </p:nvGrpSpPr>
          <p:grpSpPr>
            <a:xfrm>
              <a:off x="8229600" y="4907280"/>
              <a:ext cx="1021080" cy="0"/>
              <a:chOff x="8229600" y="4907280"/>
              <a:chExt cx="1021080" cy="0"/>
            </a:xfrm>
          </p:grpSpPr>
          <p:cxnSp>
            <p:nvCxnSpPr>
              <p:cNvPr id="11" name="Straight Connector 10">
                <a:extLst>
                  <a:ext uri="{FF2B5EF4-FFF2-40B4-BE49-F238E27FC236}">
                    <a16:creationId xmlns="" xmlns:a16="http://schemas.microsoft.com/office/drawing/2014/main" id="{8E1AD70C-E9BC-4DD3-B055-1BF865BB2BB8}"/>
                  </a:ext>
                </a:extLst>
              </p:cNvPr>
              <p:cNvCxnSpPr/>
              <p:nvPr/>
            </p:nvCxnSpPr>
            <p:spPr>
              <a:xfrm>
                <a:off x="8229600" y="4907280"/>
                <a:ext cx="123825" cy="0"/>
              </a:xfrm>
              <a:prstGeom prst="line">
                <a:avLst/>
              </a:prstGeom>
              <a:noFill/>
              <a:ln w="63500" cap="flat">
                <a:solidFill>
                  <a:schemeClr val="bg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9" name="Straight Connector 28">
                <a:extLst>
                  <a:ext uri="{FF2B5EF4-FFF2-40B4-BE49-F238E27FC236}">
                    <a16:creationId xmlns="" xmlns:a16="http://schemas.microsoft.com/office/drawing/2014/main" id="{DDCE25D5-F2AD-4E17-AF37-D01DCAB3D288}"/>
                  </a:ext>
                </a:extLst>
              </p:cNvPr>
              <p:cNvCxnSpPr/>
              <p:nvPr/>
            </p:nvCxnSpPr>
            <p:spPr>
              <a:xfrm>
                <a:off x="9126855" y="4907280"/>
                <a:ext cx="123825" cy="0"/>
              </a:xfrm>
              <a:prstGeom prst="line">
                <a:avLst/>
              </a:prstGeom>
              <a:noFill/>
              <a:ln w="63500" cap="flat">
                <a:solidFill>
                  <a:schemeClr val="bg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32" name="Group 31">
              <a:extLst>
                <a:ext uri="{FF2B5EF4-FFF2-40B4-BE49-F238E27FC236}">
                  <a16:creationId xmlns="" xmlns:a16="http://schemas.microsoft.com/office/drawing/2014/main" id="{A3FC6E9D-C06B-4234-896C-D913F4F510EF}"/>
                </a:ext>
              </a:extLst>
            </p:cNvPr>
            <p:cNvGrpSpPr/>
            <p:nvPr/>
          </p:nvGrpSpPr>
          <p:grpSpPr>
            <a:xfrm rot="5400000">
              <a:off x="8229600" y="4888230"/>
              <a:ext cx="1021080" cy="0"/>
              <a:chOff x="8229600" y="4907280"/>
              <a:chExt cx="1021080" cy="0"/>
            </a:xfrm>
          </p:grpSpPr>
          <p:cxnSp>
            <p:nvCxnSpPr>
              <p:cNvPr id="33" name="Straight Connector 32">
                <a:extLst>
                  <a:ext uri="{FF2B5EF4-FFF2-40B4-BE49-F238E27FC236}">
                    <a16:creationId xmlns="" xmlns:a16="http://schemas.microsoft.com/office/drawing/2014/main" id="{0950AC9D-1792-49FE-B59F-5E698357F72C}"/>
                  </a:ext>
                </a:extLst>
              </p:cNvPr>
              <p:cNvCxnSpPr/>
              <p:nvPr/>
            </p:nvCxnSpPr>
            <p:spPr>
              <a:xfrm>
                <a:off x="8229600" y="4907280"/>
                <a:ext cx="123825" cy="0"/>
              </a:xfrm>
              <a:prstGeom prst="line">
                <a:avLst/>
              </a:prstGeom>
              <a:noFill/>
              <a:ln w="63500" cap="flat">
                <a:solidFill>
                  <a:schemeClr val="bg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34" name="Straight Connector 33">
                <a:extLst>
                  <a:ext uri="{FF2B5EF4-FFF2-40B4-BE49-F238E27FC236}">
                    <a16:creationId xmlns="" xmlns:a16="http://schemas.microsoft.com/office/drawing/2014/main" id="{5030A5BD-15B3-4914-BDE3-0D1127830661}"/>
                  </a:ext>
                </a:extLst>
              </p:cNvPr>
              <p:cNvCxnSpPr/>
              <p:nvPr/>
            </p:nvCxnSpPr>
            <p:spPr>
              <a:xfrm>
                <a:off x="9126855" y="4907280"/>
                <a:ext cx="123825" cy="0"/>
              </a:xfrm>
              <a:prstGeom prst="line">
                <a:avLst/>
              </a:prstGeom>
              <a:noFill/>
              <a:ln w="63500" cap="flat">
                <a:solidFill>
                  <a:schemeClr val="bg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</p:grpSp>
    </p:spTree>
    <p:extLst>
      <p:ext uri="{BB962C8B-B14F-4D97-AF65-F5344CB8AC3E}">
        <p14:creationId xmlns:p14="http://schemas.microsoft.com/office/powerpoint/2010/main" val="25085886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ct 4" hidden="1">
            <a:extLst>
              <a:ext uri="{FF2B5EF4-FFF2-40B4-BE49-F238E27FC236}">
                <a16:creationId xmlns="" xmlns:a16="http://schemas.microsoft.com/office/drawing/2014/main" id="{CA6C4E91-28E5-492D-83BF-271B4F6B7CEC}"/>
              </a:ext>
            </a:extLst>
          </p:cNvPr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836871560"/>
              </p:ext>
            </p:extLst>
          </p:nvPr>
        </p:nvGraphicFramePr>
        <p:xfrm>
          <a:off x="1525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1771" name="think-cell Slide" r:id="rId6" imgW="347" imgH="348" progId="TCLayout.ActiveDocument.1">
                  <p:embed/>
                </p:oleObj>
              </mc:Choice>
              <mc:Fallback>
                <p:oleObj name="think-cell Slide" r:id="rId6" imgW="347" imgH="348" progId="TCLayout.ActiveDocument.1">
                  <p:embed/>
                  <p:pic>
                    <p:nvPicPr>
                      <p:cNvPr id="5" name="Object 4" hidden="1">
                        <a:extLst>
                          <a:ext uri="{FF2B5EF4-FFF2-40B4-BE49-F238E27FC236}">
                            <a16:creationId xmlns="" xmlns:a16="http://schemas.microsoft.com/office/drawing/2014/main" id="{CA6C4E91-28E5-492D-83BF-271B4F6B7CEC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525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Rectangle 2" hidden="1">
            <a:extLst>
              <a:ext uri="{FF2B5EF4-FFF2-40B4-BE49-F238E27FC236}">
                <a16:creationId xmlns="" xmlns:a16="http://schemas.microsoft.com/office/drawing/2014/main" id="{10F93AD0-A861-42C2-A2C7-743789A30B0B}"/>
              </a:ext>
            </a:extLst>
          </p:cNvPr>
          <p:cNvSpPr/>
          <p:nvPr>
            <p:custDataLst>
              <p:tags r:id="rId3"/>
            </p:custDataLst>
          </p:nvPr>
        </p:nvSpPr>
        <p:spPr>
          <a:xfrm>
            <a:off x="1524000" y="0"/>
            <a:ext cx="158750" cy="158750"/>
          </a:xfrm>
          <a:prstGeom prst="rect">
            <a:avLst/>
          </a:prstGeom>
          <a:solidFill>
            <a:srgbClr val="4B4E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algn="ctr">
              <a:lnSpc>
                <a:spcPct val="90000"/>
              </a:lnSpc>
            </a:pPr>
            <a:endParaRPr lang="en-US" sz="2400" b="1" dirty="0">
              <a:latin typeface="Georgia" panose="02040502050405020303" pitchFamily="18" charset="0"/>
              <a:ea typeface="+mj-ea"/>
              <a:cs typeface="+mj-cs"/>
              <a:sym typeface="Georgia" panose="02040502050405020303" pitchFamily="18" charset="0"/>
            </a:endParaRPr>
          </a:p>
        </p:txBody>
      </p:sp>
      <p:sp>
        <p:nvSpPr>
          <p:cNvPr id="123906" name="Title 1">
            <a:extLst>
              <a:ext uri="{FF2B5EF4-FFF2-40B4-BE49-F238E27FC236}">
                <a16:creationId xmlns="" xmlns:a16="http://schemas.microsoft.com/office/drawing/2014/main" id="{53E6FC2D-D0AD-4CE8-852C-28D9F6A12C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Strategy 4: </a:t>
            </a:r>
            <a:r>
              <a:rPr lang="en-US" altLang="en-US" b="1" dirty="0" smtClean="0"/>
              <a:t>Set yourself apart</a:t>
            </a:r>
            <a:endParaRPr lang="en-IN" alt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08D41D1-7DF1-4ADD-BD6A-1DB65DA7EEBF}" type="slidenum">
              <a:rPr lang="en-US" smtClean="0"/>
              <a:pPr/>
              <a:t>27</a:t>
            </a:fld>
            <a:endParaRPr lang="en-US" dirty="0"/>
          </a:p>
        </p:txBody>
      </p:sp>
      <p:grpSp>
        <p:nvGrpSpPr>
          <p:cNvPr id="2" name="Group 1"/>
          <p:cNvGrpSpPr/>
          <p:nvPr/>
        </p:nvGrpSpPr>
        <p:grpSpPr>
          <a:xfrm>
            <a:off x="2133022" y="1234831"/>
            <a:ext cx="8077778" cy="4595293"/>
            <a:chOff x="2133022" y="1234831"/>
            <a:chExt cx="8077778" cy="4595293"/>
          </a:xfrm>
        </p:grpSpPr>
        <p:pic>
          <p:nvPicPr>
            <p:cNvPr id="401765" name="Picture 357" descr="C:\Users\KADOYL\AppData\Local\Microsoft\Windows\Temporary Internet Files\Content.Outlook\V4WCA6H0\Set Yourself Apart@2x.png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33022" y="1234831"/>
              <a:ext cx="8077778" cy="455669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1" name="Oval 10">
              <a:hlinkClick r:id="rId9"/>
            </p:cNvPr>
            <p:cNvSpPr/>
            <p:nvPr/>
          </p:nvSpPr>
          <p:spPr>
            <a:xfrm>
              <a:off x="5505667" y="2810006"/>
              <a:ext cx="1474249" cy="1480404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Isosceles Triangle 11">
              <a:hlinkClick r:id="rId9"/>
            </p:cNvPr>
            <p:cNvSpPr/>
            <p:nvPr/>
          </p:nvSpPr>
          <p:spPr>
            <a:xfrm rot="5400000">
              <a:off x="5934920" y="3217098"/>
              <a:ext cx="834831" cy="716689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Rectangle 10">
              <a:extLst>
                <a:ext uri="{FF2B5EF4-FFF2-40B4-BE49-F238E27FC236}">
                  <a16:creationId xmlns="" xmlns:a16="http://schemas.microsoft.com/office/drawing/2014/main" id="{C94E73AB-2561-4B18-9C89-95A704824540}"/>
                </a:ext>
              </a:extLst>
            </p:cNvPr>
            <p:cNvSpPr>
              <a:spLocks/>
            </p:cNvSpPr>
            <p:nvPr/>
          </p:nvSpPr>
          <p:spPr bwMode="auto">
            <a:xfrm flipV="1">
              <a:off x="2133022" y="5793967"/>
              <a:ext cx="8077778" cy="36157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xtLst/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bg1"/>
                  </a:solidFill>
                  <a:latin typeface="Georgia" panose="02040502050405020303" pitchFamily="18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bg1"/>
                  </a:solidFill>
                  <a:latin typeface="Georgia" panose="02040502050405020303" pitchFamily="18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bg1"/>
                  </a:solidFill>
                  <a:latin typeface="Georgia" panose="02040502050405020303" pitchFamily="18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bg1"/>
                  </a:solidFill>
                  <a:latin typeface="Georgia" panose="02040502050405020303" pitchFamily="18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bg1"/>
                  </a:solidFill>
                  <a:latin typeface="Georgia" panose="02040502050405020303" pitchFamily="18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bg1"/>
                  </a:solidFill>
                  <a:latin typeface="Georgia" panose="02040502050405020303" pitchFamily="18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bg1"/>
                  </a:solidFill>
                  <a:latin typeface="Georgia" panose="02040502050405020303" pitchFamily="18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bg1"/>
                  </a:solidFill>
                  <a:latin typeface="Georgia" panose="02040502050405020303" pitchFamily="18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bg1"/>
                  </a:solidFill>
                  <a:latin typeface="Georgia" panose="02040502050405020303" pitchFamily="18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endParaRPr lang="en-US" altLang="en-US" sz="1800" dirty="0">
                <a:solidFill>
                  <a:schemeClr val="tx1"/>
                </a:solidFill>
              </a:endParaRPr>
            </a:p>
          </p:txBody>
        </p:sp>
      </p:grpSp>
      <p:sp>
        <p:nvSpPr>
          <p:cNvPr id="13" name="TextBox 12">
            <a:extLst>
              <a:ext uri="{FF2B5EF4-FFF2-40B4-BE49-F238E27FC236}">
                <a16:creationId xmlns="" xmlns:a16="http://schemas.microsoft.com/office/drawing/2014/main" id="{1F289ACC-7D33-43E3-8AA6-89FA894151C5}"/>
              </a:ext>
            </a:extLst>
          </p:cNvPr>
          <p:cNvSpPr txBox="1"/>
          <p:nvPr/>
        </p:nvSpPr>
        <p:spPr>
          <a:xfrm>
            <a:off x="4358640" y="5905500"/>
            <a:ext cx="37109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Georgia" panose="02040502050405020303" pitchFamily="18" charset="0"/>
              </a:rPr>
              <a:t>Click Video to View</a:t>
            </a:r>
          </a:p>
        </p:txBody>
      </p:sp>
    </p:spTree>
    <p:extLst>
      <p:ext uri="{BB962C8B-B14F-4D97-AF65-F5344CB8AC3E}">
        <p14:creationId xmlns:p14="http://schemas.microsoft.com/office/powerpoint/2010/main" val="33112163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ct 7" hidden="1">
            <a:extLst>
              <a:ext uri="{FF2B5EF4-FFF2-40B4-BE49-F238E27FC236}">
                <a16:creationId xmlns="" xmlns:a16="http://schemas.microsoft.com/office/drawing/2014/main" id="{23B766D4-0261-4512-B296-87617720E461}"/>
              </a:ext>
            </a:extLst>
          </p:cNvPr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19120300"/>
              </p:ext>
            </p:extLst>
          </p:nvPr>
        </p:nvGraphicFramePr>
        <p:xfrm>
          <a:off x="1525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87585" name="think-cell Slide" r:id="rId6" imgW="347" imgH="348" progId="TCLayout.ActiveDocument.1">
                  <p:embed/>
                </p:oleObj>
              </mc:Choice>
              <mc:Fallback>
                <p:oleObj name="think-cell Slide" r:id="rId6" imgW="347" imgH="348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525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ctangle 5" hidden="1">
            <a:extLst>
              <a:ext uri="{FF2B5EF4-FFF2-40B4-BE49-F238E27FC236}">
                <a16:creationId xmlns="" xmlns:a16="http://schemas.microsoft.com/office/drawing/2014/main" id="{CEB85E11-5BB6-48CF-89C4-6E4AED8CAB8E}"/>
              </a:ext>
            </a:extLst>
          </p:cNvPr>
          <p:cNvSpPr/>
          <p:nvPr>
            <p:custDataLst>
              <p:tags r:id="rId3"/>
            </p:custDataLst>
          </p:nvPr>
        </p:nvSpPr>
        <p:spPr>
          <a:xfrm>
            <a:off x="1524000" y="0"/>
            <a:ext cx="158750" cy="158750"/>
          </a:xfrm>
          <a:prstGeom prst="rect">
            <a:avLst/>
          </a:prstGeom>
          <a:solidFill>
            <a:srgbClr val="4B4E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algn="ctr">
              <a:lnSpc>
                <a:spcPct val="90000"/>
              </a:lnSpc>
            </a:pPr>
            <a:endParaRPr lang="en-US" sz="2400" dirty="0">
              <a:latin typeface="Georgia" panose="02040502050405020303" pitchFamily="18" charset="0"/>
              <a:ea typeface="+mj-ea"/>
              <a:cs typeface="+mj-cs"/>
              <a:sym typeface="Georgia" panose="02040502050405020303" pitchFamily="18" charset="0"/>
            </a:endParaRPr>
          </a:p>
        </p:txBody>
      </p:sp>
      <p:sp>
        <p:nvSpPr>
          <p:cNvPr id="147458" name="Title 1">
            <a:extLst>
              <a:ext uri="{FF2B5EF4-FFF2-40B4-BE49-F238E27FC236}">
                <a16:creationId xmlns="" xmlns:a16="http://schemas.microsoft.com/office/drawing/2014/main" id="{D0C65F68-AC3E-421C-B658-5FCC2B7B1D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Rules for Differentiation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08D41D1-7DF1-4ADD-BD6A-1DB65DA7EEBF}" type="slidenum">
              <a:rPr lang="en-US" smtClean="0"/>
              <a:pPr/>
              <a:t>28</a:t>
            </a:fld>
            <a:endParaRPr lang="en-US" dirty="0"/>
          </a:p>
        </p:txBody>
      </p:sp>
      <p:sp>
        <p:nvSpPr>
          <p:cNvPr id="17" name="Rectangle 16">
            <a:extLst>
              <a:ext uri="{FF2B5EF4-FFF2-40B4-BE49-F238E27FC236}">
                <a16:creationId xmlns="" xmlns:a16="http://schemas.microsoft.com/office/drawing/2014/main" id="{D5D49477-9893-40B3-90D6-EF7E5997D1D8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1204975"/>
            <a:ext cx="11429999" cy="498348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5400000" algn="t" rotWithShape="0">
              <a:srgbClr val="000000">
                <a:alpha val="39999"/>
              </a:srgbClr>
            </a:outerShdw>
          </a:effectLst>
          <a:extLst/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Georgia" charset="0"/>
                <a:ea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eorgia" charset="0"/>
                <a:ea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eorgia" charset="0"/>
                <a:ea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eorgia" charset="0"/>
                <a:ea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eorgia" charset="0"/>
                <a:ea typeface="Arial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charset="0"/>
                <a:ea typeface="Arial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charset="0"/>
                <a:ea typeface="Arial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charset="0"/>
                <a:ea typeface="Arial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charset="0"/>
                <a:ea typeface="Arial" charset="0"/>
                <a:cs typeface="Arial" charset="0"/>
              </a:defRPr>
            </a:lvl9pPr>
          </a:lstStyle>
          <a:p>
            <a:pPr algn="ctr" eaLnBrk="1" hangingPunct="1">
              <a:defRPr/>
            </a:pPr>
            <a:endParaRPr lang="x-none" altLang="x-none" dirty="0">
              <a:solidFill>
                <a:srgbClr val="FFFFFF"/>
              </a:solidFill>
              <a:latin typeface="Georgia" panose="02040502050405020303" pitchFamily="18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2453958" y="2434832"/>
            <a:ext cx="9082713" cy="25237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09588" indent="-395288" defTabSz="914400" fontAlgn="auto">
              <a:spcBef>
                <a:spcPts val="1800"/>
              </a:spcBef>
              <a:spcAft>
                <a:spcPts val="0"/>
              </a:spcAft>
              <a:buClr>
                <a:schemeClr val="accent6"/>
              </a:buClr>
              <a:buFont typeface="Wingdings" panose="05000000000000000000" pitchFamily="2" charset="2"/>
              <a:buChar char="§"/>
              <a:defRPr/>
            </a:pPr>
            <a:r>
              <a:rPr lang="en-US" altLang="en-US" sz="3200" kern="0" dirty="0"/>
              <a:t>It’s okay to be </a:t>
            </a:r>
            <a:r>
              <a:rPr lang="en-US" altLang="en-US" sz="3200" b="1" kern="0" dirty="0"/>
              <a:t>different</a:t>
            </a:r>
          </a:p>
          <a:p>
            <a:pPr marL="509588" indent="-395288" defTabSz="914400" fontAlgn="auto">
              <a:spcBef>
                <a:spcPts val="1800"/>
              </a:spcBef>
              <a:spcAft>
                <a:spcPts val="0"/>
              </a:spcAft>
              <a:buClr>
                <a:schemeClr val="accent6"/>
              </a:buClr>
              <a:buFont typeface="Wingdings" panose="05000000000000000000" pitchFamily="2" charset="2"/>
              <a:buChar char="§"/>
              <a:defRPr/>
            </a:pPr>
            <a:r>
              <a:rPr lang="en-US" altLang="en-US" sz="3200" kern="0" dirty="0"/>
              <a:t>It’s more than okay to be </a:t>
            </a:r>
            <a:r>
              <a:rPr lang="en-US" altLang="en-US" sz="3200" b="1" kern="0" dirty="0"/>
              <a:t>different</a:t>
            </a:r>
            <a:r>
              <a:rPr lang="en-US" altLang="en-US" sz="3200" kern="0" dirty="0"/>
              <a:t> — </a:t>
            </a:r>
            <a:br>
              <a:rPr lang="en-US" altLang="en-US" sz="3200" kern="0" dirty="0"/>
            </a:br>
            <a:r>
              <a:rPr lang="en-US" altLang="en-US" sz="3200" kern="0" dirty="0"/>
              <a:t>it’s necessary</a:t>
            </a:r>
          </a:p>
          <a:p>
            <a:pPr marL="509588" indent="-395288" defTabSz="914400" fontAlgn="auto">
              <a:spcBef>
                <a:spcPts val="1800"/>
              </a:spcBef>
              <a:spcAft>
                <a:spcPts val="0"/>
              </a:spcAft>
              <a:buClr>
                <a:schemeClr val="accent6"/>
              </a:buClr>
              <a:buFont typeface="Wingdings" panose="05000000000000000000" pitchFamily="2" charset="2"/>
              <a:buChar char="§"/>
              <a:defRPr/>
            </a:pPr>
            <a:r>
              <a:rPr lang="en-US" altLang="en-US" sz="3200" kern="0" dirty="0"/>
              <a:t>It’s your birthright to be </a:t>
            </a:r>
            <a:r>
              <a:rPr lang="en-US" altLang="en-US" sz="3200" b="1" kern="0" dirty="0"/>
              <a:t>different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="" xmlns:a16="http://schemas.microsoft.com/office/drawing/2014/main" id="{2EE404A8-A784-412E-81AB-AACD22E11233}"/>
              </a:ext>
            </a:extLst>
          </p:cNvPr>
          <p:cNvSpPr/>
          <p:nvPr/>
        </p:nvSpPr>
        <p:spPr>
          <a:xfrm>
            <a:off x="457200" y="1204976"/>
            <a:ext cx="1769872" cy="4983480"/>
          </a:xfrm>
          <a:prstGeom prst="rect">
            <a:avLst/>
          </a:prstGeom>
          <a:solidFill>
            <a:schemeClr val="accent6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3200" b="1" i="1" dirty="0">
              <a:latin typeface="Georgia" panose="02040502050405020303" pitchFamily="18" charset="0"/>
            </a:endParaRPr>
          </a:p>
        </p:txBody>
      </p:sp>
      <p:sp>
        <p:nvSpPr>
          <p:cNvPr id="30" name="Rectangle 29">
            <a:extLst>
              <a:ext uri="{FF2B5EF4-FFF2-40B4-BE49-F238E27FC236}">
                <a16:creationId xmlns="" xmlns:a16="http://schemas.microsoft.com/office/drawing/2014/main" id="{2C0F946E-CBE5-4C3E-834F-C5D8363D565C}"/>
              </a:ext>
            </a:extLst>
          </p:cNvPr>
          <p:cNvSpPr>
            <a:spLocks/>
          </p:cNvSpPr>
          <p:nvPr/>
        </p:nvSpPr>
        <p:spPr bwMode="auto">
          <a:xfrm>
            <a:off x="11840569" y="1204975"/>
            <a:ext cx="46631" cy="498348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400" kern="0" dirty="0">
              <a:solidFill>
                <a:sysClr val="windowText" lastClr="000000"/>
              </a:solidFill>
              <a:latin typeface="Georgia" panose="02040502050405020303" pitchFamily="18" charset="0"/>
            </a:endParaRPr>
          </a:p>
        </p:txBody>
      </p:sp>
      <p:grpSp>
        <p:nvGrpSpPr>
          <p:cNvPr id="7" name="Group 6">
            <a:extLst>
              <a:ext uri="{FF2B5EF4-FFF2-40B4-BE49-F238E27FC236}">
                <a16:creationId xmlns="" xmlns:a16="http://schemas.microsoft.com/office/drawing/2014/main" id="{047F0E49-B581-4F12-9AA9-C1A307532142}"/>
              </a:ext>
            </a:extLst>
          </p:cNvPr>
          <p:cNvGrpSpPr/>
          <p:nvPr/>
        </p:nvGrpSpPr>
        <p:grpSpPr>
          <a:xfrm>
            <a:off x="597193" y="2798064"/>
            <a:ext cx="1469654" cy="1558496"/>
            <a:chOff x="438999" y="2759597"/>
            <a:chExt cx="1542201" cy="1635430"/>
          </a:xfrm>
        </p:grpSpPr>
        <p:grpSp>
          <p:nvGrpSpPr>
            <p:cNvPr id="3" name="Group 2">
              <a:extLst>
                <a:ext uri="{FF2B5EF4-FFF2-40B4-BE49-F238E27FC236}">
                  <a16:creationId xmlns="" xmlns:a16="http://schemas.microsoft.com/office/drawing/2014/main" id="{B284CF11-5BD4-4A98-A91B-5C050D237376}"/>
                </a:ext>
              </a:extLst>
            </p:cNvPr>
            <p:cNvGrpSpPr/>
            <p:nvPr/>
          </p:nvGrpSpPr>
          <p:grpSpPr>
            <a:xfrm flipH="1">
              <a:off x="757441" y="3078488"/>
              <a:ext cx="437010" cy="420427"/>
              <a:chOff x="3362830" y="3524594"/>
              <a:chExt cx="733682" cy="705842"/>
            </a:xfrm>
          </p:grpSpPr>
          <p:sp>
            <p:nvSpPr>
              <p:cNvPr id="16" name="Line 43">
                <a:extLst>
                  <a:ext uri="{FF2B5EF4-FFF2-40B4-BE49-F238E27FC236}">
                    <a16:creationId xmlns="" xmlns:a16="http://schemas.microsoft.com/office/drawing/2014/main" id="{55BB644B-138C-4B71-8FAA-1E957A2A155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3362830" y="3878333"/>
                <a:ext cx="733682" cy="0"/>
              </a:xfrm>
              <a:prstGeom prst="line">
                <a:avLst/>
              </a:prstGeom>
              <a:noFill/>
              <a:ln w="63500" cap="flat">
                <a:solidFill>
                  <a:schemeClr val="bg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" name="Freeform 44">
                <a:extLst>
                  <a:ext uri="{FF2B5EF4-FFF2-40B4-BE49-F238E27FC236}">
                    <a16:creationId xmlns="" xmlns:a16="http://schemas.microsoft.com/office/drawing/2014/main" id="{C2623BC6-1DBB-4A67-91C6-9D8489CD9F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28033" y="3524594"/>
                <a:ext cx="353740" cy="705842"/>
              </a:xfrm>
              <a:custGeom>
                <a:avLst/>
                <a:gdLst>
                  <a:gd name="T0" fmla="*/ 0 w 216"/>
                  <a:gd name="T1" fmla="*/ 0 h 431"/>
                  <a:gd name="T2" fmla="*/ 216 w 216"/>
                  <a:gd name="T3" fmla="*/ 216 h 431"/>
                  <a:gd name="T4" fmla="*/ 0 w 216"/>
                  <a:gd name="T5" fmla="*/ 431 h 4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" h="431">
                    <a:moveTo>
                      <a:pt x="0" y="0"/>
                    </a:moveTo>
                    <a:lnTo>
                      <a:pt x="216" y="216"/>
                    </a:lnTo>
                    <a:lnTo>
                      <a:pt x="0" y="431"/>
                    </a:lnTo>
                  </a:path>
                </a:pathLst>
              </a:custGeom>
              <a:noFill/>
              <a:ln w="63500" cap="flat">
                <a:solidFill>
                  <a:schemeClr val="bg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19" name="Group 18">
              <a:extLst>
                <a:ext uri="{FF2B5EF4-FFF2-40B4-BE49-F238E27FC236}">
                  <a16:creationId xmlns="" xmlns:a16="http://schemas.microsoft.com/office/drawing/2014/main" id="{788214ED-6641-4BBC-A8AC-1467A0E6AD42}"/>
                </a:ext>
              </a:extLst>
            </p:cNvPr>
            <p:cNvGrpSpPr/>
            <p:nvPr/>
          </p:nvGrpSpPr>
          <p:grpSpPr>
            <a:xfrm flipH="1">
              <a:off x="1068702" y="3974600"/>
              <a:ext cx="437010" cy="420427"/>
              <a:chOff x="3362830" y="3524594"/>
              <a:chExt cx="733682" cy="705842"/>
            </a:xfrm>
          </p:grpSpPr>
          <p:sp>
            <p:nvSpPr>
              <p:cNvPr id="20" name="Line 43">
                <a:extLst>
                  <a:ext uri="{FF2B5EF4-FFF2-40B4-BE49-F238E27FC236}">
                    <a16:creationId xmlns="" xmlns:a16="http://schemas.microsoft.com/office/drawing/2014/main" id="{EC20A757-F605-438D-9B7A-5CCA01AAA2C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3362830" y="3878333"/>
                <a:ext cx="733682" cy="0"/>
              </a:xfrm>
              <a:prstGeom prst="line">
                <a:avLst/>
              </a:prstGeom>
              <a:noFill/>
              <a:ln w="63500" cap="flat">
                <a:solidFill>
                  <a:schemeClr val="bg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" name="Freeform 44">
                <a:extLst>
                  <a:ext uri="{FF2B5EF4-FFF2-40B4-BE49-F238E27FC236}">
                    <a16:creationId xmlns="" xmlns:a16="http://schemas.microsoft.com/office/drawing/2014/main" id="{2B7139DD-98ED-4AC1-A4EE-0DB6AFB06BA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28033" y="3524594"/>
                <a:ext cx="353740" cy="705842"/>
              </a:xfrm>
              <a:custGeom>
                <a:avLst/>
                <a:gdLst>
                  <a:gd name="T0" fmla="*/ 0 w 216"/>
                  <a:gd name="T1" fmla="*/ 0 h 431"/>
                  <a:gd name="T2" fmla="*/ 216 w 216"/>
                  <a:gd name="T3" fmla="*/ 216 h 431"/>
                  <a:gd name="T4" fmla="*/ 0 w 216"/>
                  <a:gd name="T5" fmla="*/ 431 h 4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" h="431">
                    <a:moveTo>
                      <a:pt x="0" y="0"/>
                    </a:moveTo>
                    <a:lnTo>
                      <a:pt x="216" y="216"/>
                    </a:lnTo>
                    <a:lnTo>
                      <a:pt x="0" y="431"/>
                    </a:lnTo>
                  </a:path>
                </a:pathLst>
              </a:custGeom>
              <a:noFill/>
              <a:ln w="63500" cap="flat">
                <a:solidFill>
                  <a:schemeClr val="bg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24" name="Group 23">
              <a:extLst>
                <a:ext uri="{FF2B5EF4-FFF2-40B4-BE49-F238E27FC236}">
                  <a16:creationId xmlns="" xmlns:a16="http://schemas.microsoft.com/office/drawing/2014/main" id="{8985256C-A1E5-4B57-B985-BAB537AEB416}"/>
                </a:ext>
              </a:extLst>
            </p:cNvPr>
            <p:cNvGrpSpPr/>
            <p:nvPr/>
          </p:nvGrpSpPr>
          <p:grpSpPr>
            <a:xfrm>
              <a:off x="1247518" y="3240114"/>
              <a:ext cx="733682" cy="705842"/>
              <a:chOff x="3362830" y="3524594"/>
              <a:chExt cx="733682" cy="705842"/>
            </a:xfrm>
          </p:grpSpPr>
          <p:sp>
            <p:nvSpPr>
              <p:cNvPr id="25" name="Line 43">
                <a:extLst>
                  <a:ext uri="{FF2B5EF4-FFF2-40B4-BE49-F238E27FC236}">
                    <a16:creationId xmlns="" xmlns:a16="http://schemas.microsoft.com/office/drawing/2014/main" id="{69E6F275-2714-4B44-97BB-6DCD008F4DB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3362830" y="3878333"/>
                <a:ext cx="733682" cy="0"/>
              </a:xfrm>
              <a:prstGeom prst="line">
                <a:avLst/>
              </a:prstGeom>
              <a:noFill/>
              <a:ln w="63500" cap="flat">
                <a:solidFill>
                  <a:schemeClr val="bg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" name="Freeform 44">
                <a:extLst>
                  <a:ext uri="{FF2B5EF4-FFF2-40B4-BE49-F238E27FC236}">
                    <a16:creationId xmlns="" xmlns:a16="http://schemas.microsoft.com/office/drawing/2014/main" id="{78F2997F-73A2-479D-ABE0-600D44DDD1D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28033" y="3524594"/>
                <a:ext cx="353740" cy="705842"/>
              </a:xfrm>
              <a:custGeom>
                <a:avLst/>
                <a:gdLst>
                  <a:gd name="T0" fmla="*/ 0 w 216"/>
                  <a:gd name="T1" fmla="*/ 0 h 431"/>
                  <a:gd name="T2" fmla="*/ 216 w 216"/>
                  <a:gd name="T3" fmla="*/ 216 h 431"/>
                  <a:gd name="T4" fmla="*/ 0 w 216"/>
                  <a:gd name="T5" fmla="*/ 431 h 4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" h="431">
                    <a:moveTo>
                      <a:pt x="0" y="0"/>
                    </a:moveTo>
                    <a:lnTo>
                      <a:pt x="216" y="216"/>
                    </a:lnTo>
                    <a:lnTo>
                      <a:pt x="0" y="431"/>
                    </a:lnTo>
                  </a:path>
                </a:pathLst>
              </a:custGeom>
              <a:noFill/>
              <a:ln w="63500" cap="flat">
                <a:solidFill>
                  <a:schemeClr val="bg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27" name="Group 26">
              <a:extLst>
                <a:ext uri="{FF2B5EF4-FFF2-40B4-BE49-F238E27FC236}">
                  <a16:creationId xmlns="" xmlns:a16="http://schemas.microsoft.com/office/drawing/2014/main" id="{F4241A68-38AD-4E55-932C-1328A0A95D3C}"/>
                </a:ext>
              </a:extLst>
            </p:cNvPr>
            <p:cNvGrpSpPr/>
            <p:nvPr/>
          </p:nvGrpSpPr>
          <p:grpSpPr>
            <a:xfrm flipH="1">
              <a:off x="748662" y="3652528"/>
              <a:ext cx="437010" cy="420427"/>
              <a:chOff x="3362830" y="3524594"/>
              <a:chExt cx="733682" cy="705842"/>
            </a:xfrm>
          </p:grpSpPr>
          <p:sp>
            <p:nvSpPr>
              <p:cNvPr id="28" name="Line 43">
                <a:extLst>
                  <a:ext uri="{FF2B5EF4-FFF2-40B4-BE49-F238E27FC236}">
                    <a16:creationId xmlns="" xmlns:a16="http://schemas.microsoft.com/office/drawing/2014/main" id="{43D197D9-85AE-4E38-BE34-89B74FE58C3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3362830" y="3878333"/>
                <a:ext cx="733682" cy="0"/>
              </a:xfrm>
              <a:prstGeom prst="line">
                <a:avLst/>
              </a:prstGeom>
              <a:noFill/>
              <a:ln w="63500" cap="flat">
                <a:solidFill>
                  <a:schemeClr val="bg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" name="Freeform 44">
                <a:extLst>
                  <a:ext uri="{FF2B5EF4-FFF2-40B4-BE49-F238E27FC236}">
                    <a16:creationId xmlns="" xmlns:a16="http://schemas.microsoft.com/office/drawing/2014/main" id="{C6491D30-DB04-4222-BB9D-6DF3A8E08A0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28033" y="3524594"/>
                <a:ext cx="353740" cy="705842"/>
              </a:xfrm>
              <a:custGeom>
                <a:avLst/>
                <a:gdLst>
                  <a:gd name="T0" fmla="*/ 0 w 216"/>
                  <a:gd name="T1" fmla="*/ 0 h 431"/>
                  <a:gd name="T2" fmla="*/ 216 w 216"/>
                  <a:gd name="T3" fmla="*/ 216 h 431"/>
                  <a:gd name="T4" fmla="*/ 0 w 216"/>
                  <a:gd name="T5" fmla="*/ 431 h 4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" h="431">
                    <a:moveTo>
                      <a:pt x="0" y="0"/>
                    </a:moveTo>
                    <a:lnTo>
                      <a:pt x="216" y="216"/>
                    </a:lnTo>
                    <a:lnTo>
                      <a:pt x="0" y="431"/>
                    </a:lnTo>
                  </a:path>
                </a:pathLst>
              </a:custGeom>
              <a:noFill/>
              <a:ln w="63500" cap="flat">
                <a:solidFill>
                  <a:schemeClr val="bg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33" name="Group 32">
              <a:extLst>
                <a:ext uri="{FF2B5EF4-FFF2-40B4-BE49-F238E27FC236}">
                  <a16:creationId xmlns="" xmlns:a16="http://schemas.microsoft.com/office/drawing/2014/main" id="{194A9189-2CD8-4040-8C53-B0BD855AF3B4}"/>
                </a:ext>
              </a:extLst>
            </p:cNvPr>
            <p:cNvGrpSpPr/>
            <p:nvPr/>
          </p:nvGrpSpPr>
          <p:grpSpPr>
            <a:xfrm flipH="1">
              <a:off x="1068702" y="2759597"/>
              <a:ext cx="437010" cy="420427"/>
              <a:chOff x="3362830" y="3524594"/>
              <a:chExt cx="733682" cy="705842"/>
            </a:xfrm>
          </p:grpSpPr>
          <p:sp>
            <p:nvSpPr>
              <p:cNvPr id="34" name="Line 43">
                <a:extLst>
                  <a:ext uri="{FF2B5EF4-FFF2-40B4-BE49-F238E27FC236}">
                    <a16:creationId xmlns="" xmlns:a16="http://schemas.microsoft.com/office/drawing/2014/main" id="{F1DF8C07-6F52-411B-AD94-EABD0DA4C7D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3362830" y="3878333"/>
                <a:ext cx="733682" cy="0"/>
              </a:xfrm>
              <a:prstGeom prst="line">
                <a:avLst/>
              </a:prstGeom>
              <a:noFill/>
              <a:ln w="63500" cap="flat">
                <a:solidFill>
                  <a:schemeClr val="bg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" name="Freeform 44">
                <a:extLst>
                  <a:ext uri="{FF2B5EF4-FFF2-40B4-BE49-F238E27FC236}">
                    <a16:creationId xmlns="" xmlns:a16="http://schemas.microsoft.com/office/drawing/2014/main" id="{644AF227-E3BA-4088-82B3-B47628B3CB1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28033" y="3524594"/>
                <a:ext cx="353740" cy="705842"/>
              </a:xfrm>
              <a:custGeom>
                <a:avLst/>
                <a:gdLst>
                  <a:gd name="T0" fmla="*/ 0 w 216"/>
                  <a:gd name="T1" fmla="*/ 0 h 431"/>
                  <a:gd name="T2" fmla="*/ 216 w 216"/>
                  <a:gd name="T3" fmla="*/ 216 h 431"/>
                  <a:gd name="T4" fmla="*/ 0 w 216"/>
                  <a:gd name="T5" fmla="*/ 431 h 4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" h="431">
                    <a:moveTo>
                      <a:pt x="0" y="0"/>
                    </a:moveTo>
                    <a:lnTo>
                      <a:pt x="216" y="216"/>
                    </a:lnTo>
                    <a:lnTo>
                      <a:pt x="0" y="431"/>
                    </a:lnTo>
                  </a:path>
                </a:pathLst>
              </a:custGeom>
              <a:noFill/>
              <a:ln w="63500" cap="flat">
                <a:solidFill>
                  <a:schemeClr val="bg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55" name="Group 54">
              <a:extLst>
                <a:ext uri="{FF2B5EF4-FFF2-40B4-BE49-F238E27FC236}">
                  <a16:creationId xmlns="" xmlns:a16="http://schemas.microsoft.com/office/drawing/2014/main" id="{52D74FBE-940B-4408-8BE6-E9928C936E65}"/>
                </a:ext>
              </a:extLst>
            </p:cNvPr>
            <p:cNvGrpSpPr/>
            <p:nvPr/>
          </p:nvGrpSpPr>
          <p:grpSpPr>
            <a:xfrm flipH="1">
              <a:off x="438999" y="3382821"/>
              <a:ext cx="437010" cy="420427"/>
              <a:chOff x="3362830" y="3524594"/>
              <a:chExt cx="733682" cy="705842"/>
            </a:xfrm>
          </p:grpSpPr>
          <p:sp>
            <p:nvSpPr>
              <p:cNvPr id="56" name="Line 43">
                <a:extLst>
                  <a:ext uri="{FF2B5EF4-FFF2-40B4-BE49-F238E27FC236}">
                    <a16:creationId xmlns="" xmlns:a16="http://schemas.microsoft.com/office/drawing/2014/main" id="{87004326-C97F-45B5-A3B7-973AA50596C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3362830" y="3878333"/>
                <a:ext cx="733682" cy="0"/>
              </a:xfrm>
              <a:prstGeom prst="line">
                <a:avLst/>
              </a:prstGeom>
              <a:noFill/>
              <a:ln w="63500" cap="flat">
                <a:solidFill>
                  <a:schemeClr val="bg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7" name="Freeform 44">
                <a:extLst>
                  <a:ext uri="{FF2B5EF4-FFF2-40B4-BE49-F238E27FC236}">
                    <a16:creationId xmlns="" xmlns:a16="http://schemas.microsoft.com/office/drawing/2014/main" id="{ED7A2EDF-9AAD-4F24-91F9-2B8E2A97B9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28033" y="3524594"/>
                <a:ext cx="353740" cy="705842"/>
              </a:xfrm>
              <a:custGeom>
                <a:avLst/>
                <a:gdLst>
                  <a:gd name="T0" fmla="*/ 0 w 216"/>
                  <a:gd name="T1" fmla="*/ 0 h 431"/>
                  <a:gd name="T2" fmla="*/ 216 w 216"/>
                  <a:gd name="T3" fmla="*/ 216 h 431"/>
                  <a:gd name="T4" fmla="*/ 0 w 216"/>
                  <a:gd name="T5" fmla="*/ 431 h 4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" h="431">
                    <a:moveTo>
                      <a:pt x="0" y="0"/>
                    </a:moveTo>
                    <a:lnTo>
                      <a:pt x="216" y="216"/>
                    </a:lnTo>
                    <a:lnTo>
                      <a:pt x="0" y="431"/>
                    </a:lnTo>
                  </a:path>
                </a:pathLst>
              </a:custGeom>
              <a:noFill/>
              <a:ln w="63500" cap="flat">
                <a:solidFill>
                  <a:schemeClr val="bg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0721963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Object 5" hidden="1">
            <a:extLst>
              <a:ext uri="{FF2B5EF4-FFF2-40B4-BE49-F238E27FC236}">
                <a16:creationId xmlns="" xmlns:a16="http://schemas.microsoft.com/office/drawing/2014/main" id="{70D0E3C6-F339-40E9-9AC5-16FFD3E6D456}"/>
              </a:ext>
            </a:extLst>
          </p:cNvPr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1525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97807" name="think-cell Slide" r:id="rId6" imgW="347" imgH="348" progId="TCLayout.ActiveDocument.1">
                  <p:embed/>
                </p:oleObj>
              </mc:Choice>
              <mc:Fallback>
                <p:oleObj name="think-cell Slide" r:id="rId6" imgW="347" imgH="348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525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Rectangle 1" hidden="1">
            <a:extLst>
              <a:ext uri="{FF2B5EF4-FFF2-40B4-BE49-F238E27FC236}">
                <a16:creationId xmlns="" xmlns:a16="http://schemas.microsoft.com/office/drawing/2014/main" id="{3686171B-3B80-4830-9877-87AB52B23C4B}"/>
              </a:ext>
            </a:extLst>
          </p:cNvPr>
          <p:cNvSpPr/>
          <p:nvPr>
            <p:custDataLst>
              <p:tags r:id="rId3"/>
            </p:custDataLst>
          </p:nvPr>
        </p:nvSpPr>
        <p:spPr>
          <a:xfrm>
            <a:off x="1524000" y="0"/>
            <a:ext cx="158750" cy="158750"/>
          </a:xfrm>
          <a:prstGeom prst="rect">
            <a:avLst/>
          </a:prstGeom>
          <a:solidFill>
            <a:srgbClr val="4B4E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algn="ctr">
              <a:lnSpc>
                <a:spcPct val="90000"/>
              </a:lnSpc>
            </a:pPr>
            <a:endParaRPr lang="en-US" sz="2400" dirty="0">
              <a:latin typeface="Georgia" panose="02040502050405020303" pitchFamily="18" charset="0"/>
              <a:ea typeface="+mj-ea"/>
              <a:cs typeface="+mj-cs"/>
              <a:sym typeface="Georgia" panose="02040502050405020303" pitchFamily="18" charset="0"/>
            </a:endParaRPr>
          </a:p>
        </p:txBody>
      </p:sp>
      <p:sp>
        <p:nvSpPr>
          <p:cNvPr id="136194" name="Title 1">
            <a:extLst>
              <a:ext uri="{FF2B5EF4-FFF2-40B4-BE49-F238E27FC236}">
                <a16:creationId xmlns="" xmlns:a16="http://schemas.microsoft.com/office/drawing/2014/main" id="{E094BFC5-16B4-4247-AD3A-46F4643FD6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dirty="0"/>
              <a:t>Tactic: </a:t>
            </a:r>
            <a:r>
              <a:rPr lang="en-US" altLang="en-US" b="1" dirty="0"/>
              <a:t>Document Points of Differentiation </a:t>
            </a:r>
            <a:endParaRPr lang="en-US" alt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08D41D1-7DF1-4ADD-BD6A-1DB65DA7EEBF}" type="slidenum">
              <a:rPr lang="en-US" smtClean="0"/>
              <a:pPr/>
              <a:t>29</a:t>
            </a:fld>
            <a:endParaRPr lang="en-US" dirty="0"/>
          </a:p>
        </p:txBody>
      </p:sp>
      <p:sp>
        <p:nvSpPr>
          <p:cNvPr id="50" name="Rectangle 49">
            <a:extLst>
              <a:ext uri="{FF2B5EF4-FFF2-40B4-BE49-F238E27FC236}">
                <a16:creationId xmlns="" xmlns:a16="http://schemas.microsoft.com/office/drawing/2014/main" id="{36A2FE6A-D40D-41D2-88E7-236BD549E7B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5864" y="1204976"/>
            <a:ext cx="7000130" cy="4981511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5400000" algn="t" rotWithShape="0">
              <a:srgbClr val="000000">
                <a:alpha val="39999"/>
              </a:srgbClr>
            </a:outerShdw>
          </a:effectLst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Georgia" charset="0"/>
                <a:ea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eorgia" charset="0"/>
                <a:ea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eorgia" charset="0"/>
                <a:ea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eorgia" charset="0"/>
                <a:ea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eorgia" charset="0"/>
                <a:ea typeface="Arial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charset="0"/>
                <a:ea typeface="Arial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charset="0"/>
                <a:ea typeface="Arial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charset="0"/>
                <a:ea typeface="Arial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charset="0"/>
                <a:ea typeface="Arial" charset="0"/>
                <a:cs typeface="Arial" charset="0"/>
              </a:defRPr>
            </a:lvl9pPr>
          </a:lstStyle>
          <a:p>
            <a:pPr algn="ctr" eaLnBrk="1" hangingPunct="1">
              <a:defRPr/>
            </a:pPr>
            <a:endParaRPr lang="x-none" altLang="x-none" dirty="0">
              <a:solidFill>
                <a:srgbClr val="FFFFFF"/>
              </a:solidFill>
              <a:latin typeface="Georgia" panose="02040502050405020303" pitchFamily="18" charset="0"/>
            </a:endParaRPr>
          </a:p>
        </p:txBody>
      </p:sp>
      <p:sp>
        <p:nvSpPr>
          <p:cNvPr id="55" name="Rectangle 54">
            <a:extLst>
              <a:ext uri="{FF2B5EF4-FFF2-40B4-BE49-F238E27FC236}">
                <a16:creationId xmlns="" xmlns:a16="http://schemas.microsoft.com/office/drawing/2014/main" id="{36A2FE6A-D40D-41D2-88E7-236BD549E7B0}"/>
              </a:ext>
            </a:extLst>
          </p:cNvPr>
          <p:cNvSpPr>
            <a:spLocks noChangeArrowheads="1"/>
          </p:cNvSpPr>
          <p:nvPr/>
        </p:nvSpPr>
        <p:spPr bwMode="auto">
          <a:xfrm>
            <a:off x="7714542" y="1204976"/>
            <a:ext cx="4172658" cy="4981511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5400000" algn="t" rotWithShape="0">
              <a:srgbClr val="000000">
                <a:alpha val="39999"/>
              </a:srgbClr>
            </a:outerShdw>
          </a:effectLst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Georgia" charset="0"/>
                <a:ea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eorgia" charset="0"/>
                <a:ea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eorgia" charset="0"/>
                <a:ea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eorgia" charset="0"/>
                <a:ea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eorgia" charset="0"/>
                <a:ea typeface="Arial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charset="0"/>
                <a:ea typeface="Arial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charset="0"/>
                <a:ea typeface="Arial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charset="0"/>
                <a:ea typeface="Arial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charset="0"/>
                <a:ea typeface="Arial" charset="0"/>
                <a:cs typeface="Arial" charset="0"/>
              </a:defRPr>
            </a:lvl9pPr>
          </a:lstStyle>
          <a:p>
            <a:pPr algn="ctr" eaLnBrk="1" hangingPunct="1">
              <a:defRPr/>
            </a:pPr>
            <a:endParaRPr lang="x-none" altLang="x-none" dirty="0">
              <a:solidFill>
                <a:srgbClr val="FFFFFF"/>
              </a:solidFill>
              <a:latin typeface="Georgia" panose="02040502050405020303" pitchFamily="18" charset="0"/>
            </a:endParaRPr>
          </a:p>
        </p:txBody>
      </p:sp>
      <p:sp>
        <p:nvSpPr>
          <p:cNvPr id="56" name="Rectangle 55">
            <a:extLst>
              <a:ext uri="{FF2B5EF4-FFF2-40B4-BE49-F238E27FC236}">
                <a16:creationId xmlns="" xmlns:a16="http://schemas.microsoft.com/office/drawing/2014/main" id="{8C3651C8-8159-4340-8936-F7D0444D8CDE}"/>
              </a:ext>
            </a:extLst>
          </p:cNvPr>
          <p:cNvSpPr/>
          <p:nvPr/>
        </p:nvSpPr>
        <p:spPr bwMode="auto">
          <a:xfrm>
            <a:off x="641751" y="1337414"/>
            <a:ext cx="6624324" cy="363176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rIns="91440" anchor="ctr">
            <a:spAutoFit/>
          </a:bodyPr>
          <a:lstStyle/>
          <a:p>
            <a:pPr defTabSz="914400" fontAlgn="auto">
              <a:spcBef>
                <a:spcPts val="0"/>
              </a:spcBef>
              <a:spcAft>
                <a:spcPts val="1200"/>
              </a:spcAft>
              <a:defRPr/>
            </a:pPr>
            <a:r>
              <a:rPr lang="en-US" sz="2000" b="1" dirty="0">
                <a:solidFill>
                  <a:schemeClr val="tx1"/>
                </a:solidFill>
                <a:latin typeface="Georgia" panose="02040502050405020303" pitchFamily="18" charset="0"/>
              </a:rPr>
              <a:t>List your value-added items along 3 dimensions</a:t>
            </a:r>
          </a:p>
          <a:p>
            <a:pPr marL="228600" indent="-228600" defTabSz="914400" fontAlgn="auto">
              <a:spcBef>
                <a:spcPts val="0"/>
              </a:spcBef>
              <a:spcAft>
                <a:spcPts val="120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/>
            </a:pPr>
            <a:r>
              <a:rPr lang="en-US" sz="2000" dirty="0">
                <a:solidFill>
                  <a:schemeClr val="tx1"/>
                </a:solidFill>
                <a:latin typeface="Georgia" panose="02040502050405020303" pitchFamily="18" charset="0"/>
              </a:rPr>
              <a:t>Product and services</a:t>
            </a:r>
          </a:p>
          <a:p>
            <a:pPr marL="228600" indent="-228600" defTabSz="914400" fontAlgn="auto">
              <a:spcBef>
                <a:spcPts val="0"/>
              </a:spcBef>
              <a:spcAft>
                <a:spcPts val="120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/>
            </a:pPr>
            <a:r>
              <a:rPr lang="en-US" sz="2000" dirty="0">
                <a:solidFill>
                  <a:schemeClr val="tx1"/>
                </a:solidFill>
                <a:latin typeface="Georgia" panose="02040502050405020303" pitchFamily="18" charset="0"/>
              </a:rPr>
              <a:t>Agency or brokerage</a:t>
            </a:r>
          </a:p>
          <a:p>
            <a:pPr marL="228600" indent="-228600" defTabSz="914400" fontAlgn="auto">
              <a:spcBef>
                <a:spcPts val="0"/>
              </a:spcBef>
              <a:spcAft>
                <a:spcPts val="120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/>
            </a:pPr>
            <a:r>
              <a:rPr lang="en-US" sz="2000" dirty="0">
                <a:solidFill>
                  <a:schemeClr val="tx1"/>
                </a:solidFill>
                <a:latin typeface="Georgia" panose="02040502050405020303" pitchFamily="18" charset="0"/>
              </a:rPr>
              <a:t>You</a:t>
            </a:r>
          </a:p>
          <a:p>
            <a:pPr defTabSz="914400" fontAlgn="auto">
              <a:spcBef>
                <a:spcPts val="0"/>
              </a:spcBef>
              <a:spcAft>
                <a:spcPts val="1200"/>
              </a:spcAft>
              <a:defRPr/>
            </a:pPr>
            <a:r>
              <a:rPr lang="en-US" sz="2000" b="1" dirty="0">
                <a:solidFill>
                  <a:schemeClr val="tx1"/>
                </a:solidFill>
                <a:latin typeface="Georgia" panose="02040502050405020303" pitchFamily="18" charset="0"/>
              </a:rPr>
              <a:t>Impact areas</a:t>
            </a:r>
          </a:p>
          <a:p>
            <a:pPr marL="228600" indent="-228600" defTabSz="914400" fontAlgn="auto">
              <a:spcBef>
                <a:spcPts val="0"/>
              </a:spcBef>
              <a:spcAft>
                <a:spcPts val="120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/>
            </a:pPr>
            <a:r>
              <a:rPr lang="en-US" sz="2000" dirty="0">
                <a:solidFill>
                  <a:schemeClr val="tx1"/>
                </a:solidFill>
                <a:latin typeface="Georgia" panose="02040502050405020303" pitchFamily="18" charset="0"/>
              </a:rPr>
              <a:t>Planning &amp; research</a:t>
            </a:r>
          </a:p>
          <a:p>
            <a:pPr marL="228600" indent="-228600" defTabSz="914400" fontAlgn="auto">
              <a:spcBef>
                <a:spcPts val="0"/>
              </a:spcBef>
              <a:spcAft>
                <a:spcPts val="120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/>
            </a:pPr>
            <a:r>
              <a:rPr lang="en-US" sz="2000" dirty="0">
                <a:solidFill>
                  <a:schemeClr val="tx1"/>
                </a:solidFill>
                <a:latin typeface="Georgia" panose="02040502050405020303" pitchFamily="18" charset="0"/>
              </a:rPr>
              <a:t>Delivery &amp; transition</a:t>
            </a:r>
          </a:p>
          <a:p>
            <a:pPr marL="228600" indent="-228600" defTabSz="914400" fontAlgn="auto">
              <a:spcBef>
                <a:spcPts val="0"/>
              </a:spcBef>
              <a:spcAft>
                <a:spcPts val="120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/>
            </a:pPr>
            <a:r>
              <a:rPr lang="en-US" sz="2000" dirty="0">
                <a:solidFill>
                  <a:schemeClr val="tx1"/>
                </a:solidFill>
                <a:latin typeface="Georgia" panose="02040502050405020303" pitchFamily="18" charset="0"/>
              </a:rPr>
              <a:t>Creating ongoing, continuous value </a:t>
            </a:r>
          </a:p>
        </p:txBody>
      </p:sp>
      <p:sp>
        <p:nvSpPr>
          <p:cNvPr id="57" name="Rectangle 56">
            <a:extLst>
              <a:ext uri="{FF2B5EF4-FFF2-40B4-BE49-F238E27FC236}">
                <a16:creationId xmlns="" xmlns:a16="http://schemas.microsoft.com/office/drawing/2014/main" id="{8C3651C8-8159-4340-8936-F7D0444D8CDE}"/>
              </a:ext>
            </a:extLst>
          </p:cNvPr>
          <p:cNvSpPr/>
          <p:nvPr/>
        </p:nvSpPr>
        <p:spPr bwMode="auto">
          <a:xfrm>
            <a:off x="7851593" y="1337414"/>
            <a:ext cx="3898557" cy="471663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74320" rIns="274320" anchor="ctr"/>
          <a:lstStyle/>
          <a:p>
            <a:pPr marL="304800" indent="-304800" defTabSz="914400" fontAlgn="auto"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  <a:defRPr/>
            </a:pPr>
            <a:endParaRPr lang="en-US" altLang="en-US" kern="0" dirty="0">
              <a:solidFill>
                <a:schemeClr val="bg1"/>
              </a:solidFill>
              <a:latin typeface="Georgia" panose="02040502050405020303" pitchFamily="18" charset="0"/>
              <a:cs typeface="Arial" panose="020B0604020202020204" pitchFamily="34" charset="0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="" xmlns:a16="http://schemas.microsoft.com/office/drawing/2014/main" id="{A5A25BC5-5792-4C5C-93CA-2894DDE33FE9}"/>
              </a:ext>
            </a:extLst>
          </p:cNvPr>
          <p:cNvSpPr/>
          <p:nvPr/>
        </p:nvSpPr>
        <p:spPr bwMode="auto">
          <a:xfrm>
            <a:off x="729206" y="5171028"/>
            <a:ext cx="6493398" cy="867214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74320" rIns="274320" anchor="ctr"/>
          <a:lstStyle/>
          <a:p>
            <a:pPr marL="1435100" defTabSz="914400" fontAlgn="auto">
              <a:spcBef>
                <a:spcPts val="1200"/>
              </a:spcBef>
              <a:spcAft>
                <a:spcPts val="0"/>
              </a:spcAft>
              <a:defRPr/>
            </a:pPr>
            <a:endParaRPr lang="en-US" altLang="en-US" sz="2000" b="1" kern="0" dirty="0">
              <a:solidFill>
                <a:prstClr val="white"/>
              </a:solidFill>
              <a:latin typeface="Georgia" panose="02040502050405020303" pitchFamily="18" charset="0"/>
              <a:cs typeface="Arial" panose="020B0604020202020204" pitchFamily="34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="" xmlns:a16="http://schemas.microsoft.com/office/drawing/2014/main" id="{2743C1FE-0A3A-480D-9E0F-68DE0A087216}"/>
              </a:ext>
            </a:extLst>
          </p:cNvPr>
          <p:cNvSpPr txBox="1">
            <a:spLocks/>
          </p:cNvSpPr>
          <p:nvPr/>
        </p:nvSpPr>
        <p:spPr bwMode="auto">
          <a:xfrm>
            <a:off x="2395958" y="5283452"/>
            <a:ext cx="4710897" cy="642367"/>
          </a:xfrm>
          <a:prstGeom prst="rect">
            <a:avLst/>
          </a:prstGeom>
          <a:noFill/>
          <a:ln w="12700">
            <a:solidFill>
              <a:schemeClr val="bg1"/>
            </a:solidFill>
            <a:miter lim="800000"/>
            <a:headEnd/>
            <a:tailEnd/>
          </a:ln>
          <a:extLst/>
        </p:spPr>
        <p:txBody>
          <a:bodyPr anchor="ctr">
            <a:no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bg1"/>
                </a:solidFill>
                <a:latin typeface="Georgia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bg1"/>
                </a:solidFill>
                <a:latin typeface="Georgia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bg1"/>
                </a:solidFill>
                <a:latin typeface="Georgia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bg1"/>
                </a:solidFill>
                <a:latin typeface="Georgia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bg1"/>
                </a:solidFill>
                <a:latin typeface="Georgia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bg1"/>
                </a:solidFill>
                <a:latin typeface="Georgia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bg1"/>
                </a:solidFill>
                <a:latin typeface="Georgia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bg1"/>
                </a:solidFill>
                <a:latin typeface="Georgia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bg1"/>
                </a:solidFill>
                <a:latin typeface="Georgia" charset="0"/>
              </a:defRPr>
            </a:lvl9pPr>
          </a:lstStyle>
          <a:p>
            <a:pPr algn="ctr" defTabSz="914400" fontAlgn="auto">
              <a:lnSpc>
                <a:spcPct val="100000"/>
              </a:lnSpc>
              <a:spcBef>
                <a:spcPct val="100000"/>
              </a:spcBef>
              <a:spcAft>
                <a:spcPts val="0"/>
              </a:spcAft>
              <a:buNone/>
              <a:defRPr/>
            </a:pPr>
            <a:r>
              <a:rPr lang="en-US" altLang="en-US" sz="2000" b="1" kern="0" dirty="0">
                <a:solidFill>
                  <a:prstClr val="white"/>
                </a:solidFill>
              </a:rPr>
              <a:t>Group Exercise</a:t>
            </a:r>
          </a:p>
        </p:txBody>
      </p:sp>
      <p:grpSp>
        <p:nvGrpSpPr>
          <p:cNvPr id="14" name="Group 13"/>
          <p:cNvGrpSpPr/>
          <p:nvPr/>
        </p:nvGrpSpPr>
        <p:grpSpPr>
          <a:xfrm>
            <a:off x="8632065" y="2812114"/>
            <a:ext cx="818136" cy="810007"/>
            <a:chOff x="10400607" y="4471634"/>
            <a:chExt cx="818136" cy="810007"/>
          </a:xfrm>
        </p:grpSpPr>
        <p:sp>
          <p:nvSpPr>
            <p:cNvPr id="63" name="Line 5"/>
            <p:cNvSpPr>
              <a:spLocks noChangeShapeType="1"/>
            </p:cNvSpPr>
            <p:nvPr/>
          </p:nvSpPr>
          <p:spPr bwMode="auto">
            <a:xfrm flipH="1">
              <a:off x="10400607" y="4471634"/>
              <a:ext cx="818136" cy="810007"/>
            </a:xfrm>
            <a:prstGeom prst="line">
              <a:avLst/>
            </a:prstGeom>
            <a:noFill/>
            <a:ln w="63500" cap="flat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Line 6"/>
            <p:cNvSpPr>
              <a:spLocks noChangeShapeType="1"/>
            </p:cNvSpPr>
            <p:nvPr/>
          </p:nvSpPr>
          <p:spPr bwMode="auto">
            <a:xfrm flipH="1" flipV="1">
              <a:off x="10400607" y="4471634"/>
              <a:ext cx="818136" cy="810007"/>
            </a:xfrm>
            <a:prstGeom prst="line">
              <a:avLst/>
            </a:prstGeom>
            <a:noFill/>
            <a:ln w="63500" cap="flat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8339272" y="1825717"/>
            <a:ext cx="812718" cy="810007"/>
            <a:chOff x="8539484" y="2702621"/>
            <a:chExt cx="812718" cy="810007"/>
          </a:xfrm>
        </p:grpSpPr>
        <p:sp>
          <p:nvSpPr>
            <p:cNvPr id="65" name="Line 7"/>
            <p:cNvSpPr>
              <a:spLocks noChangeShapeType="1"/>
            </p:cNvSpPr>
            <p:nvPr/>
          </p:nvSpPr>
          <p:spPr bwMode="auto">
            <a:xfrm flipH="1">
              <a:off x="8539484" y="2702621"/>
              <a:ext cx="812718" cy="810007"/>
            </a:xfrm>
            <a:prstGeom prst="line">
              <a:avLst/>
            </a:prstGeom>
            <a:noFill/>
            <a:ln w="63500" cap="flat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" name="Line 8"/>
            <p:cNvSpPr>
              <a:spLocks noChangeShapeType="1"/>
            </p:cNvSpPr>
            <p:nvPr/>
          </p:nvSpPr>
          <p:spPr bwMode="auto">
            <a:xfrm flipH="1" flipV="1">
              <a:off x="8539484" y="2702621"/>
              <a:ext cx="812718" cy="810007"/>
            </a:xfrm>
            <a:prstGeom prst="line">
              <a:avLst/>
            </a:prstGeom>
            <a:noFill/>
            <a:ln w="63500" cap="flat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67" name="Oval 9"/>
          <p:cNvSpPr>
            <a:spLocks noChangeArrowheads="1"/>
          </p:cNvSpPr>
          <p:nvPr/>
        </p:nvSpPr>
        <p:spPr bwMode="auto">
          <a:xfrm>
            <a:off x="10477538" y="1985635"/>
            <a:ext cx="799173" cy="804589"/>
          </a:xfrm>
          <a:prstGeom prst="ellipse">
            <a:avLst/>
          </a:prstGeom>
          <a:noFill/>
          <a:ln w="63500" cap="flat">
            <a:solidFill>
              <a:schemeClr val="bg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4" name="Group 3">
            <a:extLst>
              <a:ext uri="{FF2B5EF4-FFF2-40B4-BE49-F238E27FC236}">
                <a16:creationId xmlns="" xmlns:a16="http://schemas.microsoft.com/office/drawing/2014/main" id="{453FB150-3D7D-48A3-8A84-3839BE341378}"/>
              </a:ext>
            </a:extLst>
          </p:cNvPr>
          <p:cNvGrpSpPr/>
          <p:nvPr/>
        </p:nvGrpSpPr>
        <p:grpSpPr>
          <a:xfrm>
            <a:off x="917448" y="5405378"/>
            <a:ext cx="1272068" cy="385268"/>
            <a:chOff x="917448" y="5405378"/>
            <a:chExt cx="1272068" cy="385268"/>
          </a:xfrm>
        </p:grpSpPr>
        <p:grpSp>
          <p:nvGrpSpPr>
            <p:cNvPr id="88" name="Group 87"/>
            <p:cNvGrpSpPr/>
            <p:nvPr/>
          </p:nvGrpSpPr>
          <p:grpSpPr>
            <a:xfrm>
              <a:off x="917448" y="5405378"/>
              <a:ext cx="273848" cy="385268"/>
              <a:chOff x="-467082" y="5486616"/>
              <a:chExt cx="392096" cy="551626"/>
            </a:xfrm>
          </p:grpSpPr>
          <p:sp>
            <p:nvSpPr>
              <p:cNvPr id="89" name="Oval 229"/>
              <p:cNvSpPr>
                <a:spLocks noChangeArrowheads="1"/>
              </p:cNvSpPr>
              <p:nvPr/>
            </p:nvSpPr>
            <p:spPr bwMode="auto">
              <a:xfrm>
                <a:off x="-349838" y="5486616"/>
                <a:ext cx="157127" cy="157607"/>
              </a:xfrm>
              <a:prstGeom prst="ellipse">
                <a:avLst/>
              </a:prstGeom>
              <a:noFill/>
              <a:ln w="38100" cap="flat">
                <a:solidFill>
                  <a:schemeClr val="bg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0" name="Freeform 230"/>
              <p:cNvSpPr>
                <a:spLocks/>
              </p:cNvSpPr>
              <p:nvPr/>
            </p:nvSpPr>
            <p:spPr bwMode="auto">
              <a:xfrm>
                <a:off x="-467082" y="5707651"/>
                <a:ext cx="392096" cy="123491"/>
              </a:xfrm>
              <a:custGeom>
                <a:avLst/>
                <a:gdLst>
                  <a:gd name="T0" fmla="*/ 816 w 816"/>
                  <a:gd name="T1" fmla="*/ 257 h 257"/>
                  <a:gd name="T2" fmla="*/ 733 w 816"/>
                  <a:gd name="T3" fmla="*/ 0 h 257"/>
                  <a:gd name="T4" fmla="*/ 83 w 816"/>
                  <a:gd name="T5" fmla="*/ 0 h 257"/>
                  <a:gd name="T6" fmla="*/ 0 w 816"/>
                  <a:gd name="T7" fmla="*/ 257 h 2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16" h="257">
                    <a:moveTo>
                      <a:pt x="816" y="257"/>
                    </a:moveTo>
                    <a:lnTo>
                      <a:pt x="733" y="0"/>
                    </a:lnTo>
                    <a:lnTo>
                      <a:pt x="83" y="0"/>
                    </a:lnTo>
                    <a:lnTo>
                      <a:pt x="0" y="257"/>
                    </a:lnTo>
                  </a:path>
                </a:pathLst>
              </a:custGeom>
              <a:noFill/>
              <a:ln w="38100" cap="flat">
                <a:solidFill>
                  <a:schemeClr val="bg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1" name="Freeform 231"/>
              <p:cNvSpPr>
                <a:spLocks/>
              </p:cNvSpPr>
              <p:nvPr/>
            </p:nvSpPr>
            <p:spPr bwMode="auto">
              <a:xfrm>
                <a:off x="-363772" y="5763871"/>
                <a:ext cx="183555" cy="274371"/>
              </a:xfrm>
              <a:custGeom>
                <a:avLst/>
                <a:gdLst>
                  <a:gd name="T0" fmla="*/ 0 w 382"/>
                  <a:gd name="T1" fmla="*/ 0 h 571"/>
                  <a:gd name="T2" fmla="*/ 55 w 382"/>
                  <a:gd name="T3" fmla="*/ 571 h 571"/>
                  <a:gd name="T4" fmla="*/ 325 w 382"/>
                  <a:gd name="T5" fmla="*/ 571 h 571"/>
                  <a:gd name="T6" fmla="*/ 382 w 382"/>
                  <a:gd name="T7" fmla="*/ 0 h 5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82" h="571">
                    <a:moveTo>
                      <a:pt x="0" y="0"/>
                    </a:moveTo>
                    <a:lnTo>
                      <a:pt x="55" y="571"/>
                    </a:lnTo>
                    <a:lnTo>
                      <a:pt x="325" y="571"/>
                    </a:lnTo>
                    <a:lnTo>
                      <a:pt x="382" y="0"/>
                    </a:lnTo>
                  </a:path>
                </a:pathLst>
              </a:custGeom>
              <a:noFill/>
              <a:ln w="38100" cap="flat">
                <a:solidFill>
                  <a:schemeClr val="bg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92" name="Group 91"/>
            <p:cNvGrpSpPr/>
            <p:nvPr/>
          </p:nvGrpSpPr>
          <p:grpSpPr>
            <a:xfrm>
              <a:off x="1250188" y="5405378"/>
              <a:ext cx="273848" cy="385268"/>
              <a:chOff x="-467082" y="5486616"/>
              <a:chExt cx="392096" cy="551626"/>
            </a:xfrm>
          </p:grpSpPr>
          <p:sp>
            <p:nvSpPr>
              <p:cNvPr id="93" name="Oval 229"/>
              <p:cNvSpPr>
                <a:spLocks noChangeArrowheads="1"/>
              </p:cNvSpPr>
              <p:nvPr/>
            </p:nvSpPr>
            <p:spPr bwMode="auto">
              <a:xfrm>
                <a:off x="-349838" y="5486616"/>
                <a:ext cx="157127" cy="157607"/>
              </a:xfrm>
              <a:prstGeom prst="ellipse">
                <a:avLst/>
              </a:prstGeom>
              <a:noFill/>
              <a:ln w="38100" cap="flat">
                <a:solidFill>
                  <a:schemeClr val="bg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4" name="Freeform 230"/>
              <p:cNvSpPr>
                <a:spLocks/>
              </p:cNvSpPr>
              <p:nvPr/>
            </p:nvSpPr>
            <p:spPr bwMode="auto">
              <a:xfrm>
                <a:off x="-467082" y="5707651"/>
                <a:ext cx="392096" cy="123491"/>
              </a:xfrm>
              <a:custGeom>
                <a:avLst/>
                <a:gdLst>
                  <a:gd name="T0" fmla="*/ 816 w 816"/>
                  <a:gd name="T1" fmla="*/ 257 h 257"/>
                  <a:gd name="T2" fmla="*/ 733 w 816"/>
                  <a:gd name="T3" fmla="*/ 0 h 257"/>
                  <a:gd name="T4" fmla="*/ 83 w 816"/>
                  <a:gd name="T5" fmla="*/ 0 h 257"/>
                  <a:gd name="T6" fmla="*/ 0 w 816"/>
                  <a:gd name="T7" fmla="*/ 257 h 2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16" h="257">
                    <a:moveTo>
                      <a:pt x="816" y="257"/>
                    </a:moveTo>
                    <a:lnTo>
                      <a:pt x="733" y="0"/>
                    </a:lnTo>
                    <a:lnTo>
                      <a:pt x="83" y="0"/>
                    </a:lnTo>
                    <a:lnTo>
                      <a:pt x="0" y="257"/>
                    </a:lnTo>
                  </a:path>
                </a:pathLst>
              </a:custGeom>
              <a:noFill/>
              <a:ln w="38100" cap="flat">
                <a:solidFill>
                  <a:schemeClr val="bg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5" name="Freeform 231"/>
              <p:cNvSpPr>
                <a:spLocks/>
              </p:cNvSpPr>
              <p:nvPr/>
            </p:nvSpPr>
            <p:spPr bwMode="auto">
              <a:xfrm>
                <a:off x="-363772" y="5763871"/>
                <a:ext cx="183555" cy="274371"/>
              </a:xfrm>
              <a:custGeom>
                <a:avLst/>
                <a:gdLst>
                  <a:gd name="T0" fmla="*/ 0 w 382"/>
                  <a:gd name="T1" fmla="*/ 0 h 571"/>
                  <a:gd name="T2" fmla="*/ 55 w 382"/>
                  <a:gd name="T3" fmla="*/ 571 h 571"/>
                  <a:gd name="T4" fmla="*/ 325 w 382"/>
                  <a:gd name="T5" fmla="*/ 571 h 571"/>
                  <a:gd name="T6" fmla="*/ 382 w 382"/>
                  <a:gd name="T7" fmla="*/ 0 h 5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82" h="571">
                    <a:moveTo>
                      <a:pt x="0" y="0"/>
                    </a:moveTo>
                    <a:lnTo>
                      <a:pt x="55" y="571"/>
                    </a:lnTo>
                    <a:lnTo>
                      <a:pt x="325" y="571"/>
                    </a:lnTo>
                    <a:lnTo>
                      <a:pt x="382" y="0"/>
                    </a:lnTo>
                  </a:path>
                </a:pathLst>
              </a:custGeom>
              <a:noFill/>
              <a:ln w="38100" cap="flat">
                <a:solidFill>
                  <a:schemeClr val="bg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96" name="Group 95"/>
            <p:cNvGrpSpPr/>
            <p:nvPr/>
          </p:nvGrpSpPr>
          <p:grpSpPr>
            <a:xfrm>
              <a:off x="1580388" y="5405378"/>
              <a:ext cx="273848" cy="385268"/>
              <a:chOff x="-467082" y="5486616"/>
              <a:chExt cx="392096" cy="551626"/>
            </a:xfrm>
          </p:grpSpPr>
          <p:sp>
            <p:nvSpPr>
              <p:cNvPr id="97" name="Oval 229"/>
              <p:cNvSpPr>
                <a:spLocks noChangeArrowheads="1"/>
              </p:cNvSpPr>
              <p:nvPr/>
            </p:nvSpPr>
            <p:spPr bwMode="auto">
              <a:xfrm>
                <a:off x="-349838" y="5486616"/>
                <a:ext cx="157127" cy="157607"/>
              </a:xfrm>
              <a:prstGeom prst="ellipse">
                <a:avLst/>
              </a:prstGeom>
              <a:noFill/>
              <a:ln w="38100" cap="flat">
                <a:solidFill>
                  <a:schemeClr val="bg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8" name="Freeform 230"/>
              <p:cNvSpPr>
                <a:spLocks/>
              </p:cNvSpPr>
              <p:nvPr/>
            </p:nvSpPr>
            <p:spPr bwMode="auto">
              <a:xfrm>
                <a:off x="-467082" y="5707651"/>
                <a:ext cx="392096" cy="123491"/>
              </a:xfrm>
              <a:custGeom>
                <a:avLst/>
                <a:gdLst>
                  <a:gd name="T0" fmla="*/ 816 w 816"/>
                  <a:gd name="T1" fmla="*/ 257 h 257"/>
                  <a:gd name="T2" fmla="*/ 733 w 816"/>
                  <a:gd name="T3" fmla="*/ 0 h 257"/>
                  <a:gd name="T4" fmla="*/ 83 w 816"/>
                  <a:gd name="T5" fmla="*/ 0 h 257"/>
                  <a:gd name="T6" fmla="*/ 0 w 816"/>
                  <a:gd name="T7" fmla="*/ 257 h 2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16" h="257">
                    <a:moveTo>
                      <a:pt x="816" y="257"/>
                    </a:moveTo>
                    <a:lnTo>
                      <a:pt x="733" y="0"/>
                    </a:lnTo>
                    <a:lnTo>
                      <a:pt x="83" y="0"/>
                    </a:lnTo>
                    <a:lnTo>
                      <a:pt x="0" y="257"/>
                    </a:lnTo>
                  </a:path>
                </a:pathLst>
              </a:custGeom>
              <a:noFill/>
              <a:ln w="38100" cap="flat">
                <a:solidFill>
                  <a:schemeClr val="bg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9" name="Freeform 231"/>
              <p:cNvSpPr>
                <a:spLocks/>
              </p:cNvSpPr>
              <p:nvPr/>
            </p:nvSpPr>
            <p:spPr bwMode="auto">
              <a:xfrm>
                <a:off x="-363772" y="5763871"/>
                <a:ext cx="183555" cy="274371"/>
              </a:xfrm>
              <a:custGeom>
                <a:avLst/>
                <a:gdLst>
                  <a:gd name="T0" fmla="*/ 0 w 382"/>
                  <a:gd name="T1" fmla="*/ 0 h 571"/>
                  <a:gd name="T2" fmla="*/ 55 w 382"/>
                  <a:gd name="T3" fmla="*/ 571 h 571"/>
                  <a:gd name="T4" fmla="*/ 325 w 382"/>
                  <a:gd name="T5" fmla="*/ 571 h 571"/>
                  <a:gd name="T6" fmla="*/ 382 w 382"/>
                  <a:gd name="T7" fmla="*/ 0 h 5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82" h="571">
                    <a:moveTo>
                      <a:pt x="0" y="0"/>
                    </a:moveTo>
                    <a:lnTo>
                      <a:pt x="55" y="571"/>
                    </a:lnTo>
                    <a:lnTo>
                      <a:pt x="325" y="571"/>
                    </a:lnTo>
                    <a:lnTo>
                      <a:pt x="382" y="0"/>
                    </a:lnTo>
                  </a:path>
                </a:pathLst>
              </a:custGeom>
              <a:noFill/>
              <a:ln w="38100" cap="flat">
                <a:solidFill>
                  <a:schemeClr val="bg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100" name="Group 99"/>
            <p:cNvGrpSpPr/>
            <p:nvPr/>
          </p:nvGrpSpPr>
          <p:grpSpPr>
            <a:xfrm>
              <a:off x="1915668" y="5405378"/>
              <a:ext cx="273848" cy="385268"/>
              <a:chOff x="-467082" y="5486616"/>
              <a:chExt cx="392096" cy="551626"/>
            </a:xfrm>
          </p:grpSpPr>
          <p:sp>
            <p:nvSpPr>
              <p:cNvPr id="101" name="Oval 229"/>
              <p:cNvSpPr>
                <a:spLocks noChangeArrowheads="1"/>
              </p:cNvSpPr>
              <p:nvPr/>
            </p:nvSpPr>
            <p:spPr bwMode="auto">
              <a:xfrm>
                <a:off x="-349838" y="5486616"/>
                <a:ext cx="157127" cy="157607"/>
              </a:xfrm>
              <a:prstGeom prst="ellipse">
                <a:avLst/>
              </a:prstGeom>
              <a:noFill/>
              <a:ln w="38100" cap="flat">
                <a:solidFill>
                  <a:schemeClr val="bg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2" name="Freeform 230"/>
              <p:cNvSpPr>
                <a:spLocks/>
              </p:cNvSpPr>
              <p:nvPr/>
            </p:nvSpPr>
            <p:spPr bwMode="auto">
              <a:xfrm>
                <a:off x="-467082" y="5707651"/>
                <a:ext cx="392096" cy="123491"/>
              </a:xfrm>
              <a:custGeom>
                <a:avLst/>
                <a:gdLst>
                  <a:gd name="T0" fmla="*/ 816 w 816"/>
                  <a:gd name="T1" fmla="*/ 257 h 257"/>
                  <a:gd name="T2" fmla="*/ 733 w 816"/>
                  <a:gd name="T3" fmla="*/ 0 h 257"/>
                  <a:gd name="T4" fmla="*/ 83 w 816"/>
                  <a:gd name="T5" fmla="*/ 0 h 257"/>
                  <a:gd name="T6" fmla="*/ 0 w 816"/>
                  <a:gd name="T7" fmla="*/ 257 h 2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16" h="257">
                    <a:moveTo>
                      <a:pt x="816" y="257"/>
                    </a:moveTo>
                    <a:lnTo>
                      <a:pt x="733" y="0"/>
                    </a:lnTo>
                    <a:lnTo>
                      <a:pt x="83" y="0"/>
                    </a:lnTo>
                    <a:lnTo>
                      <a:pt x="0" y="257"/>
                    </a:lnTo>
                  </a:path>
                </a:pathLst>
              </a:custGeom>
              <a:noFill/>
              <a:ln w="38100" cap="flat">
                <a:solidFill>
                  <a:schemeClr val="bg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3" name="Freeform 231"/>
              <p:cNvSpPr>
                <a:spLocks/>
              </p:cNvSpPr>
              <p:nvPr/>
            </p:nvSpPr>
            <p:spPr bwMode="auto">
              <a:xfrm>
                <a:off x="-363772" y="5763871"/>
                <a:ext cx="183555" cy="274371"/>
              </a:xfrm>
              <a:custGeom>
                <a:avLst/>
                <a:gdLst>
                  <a:gd name="T0" fmla="*/ 0 w 382"/>
                  <a:gd name="T1" fmla="*/ 0 h 571"/>
                  <a:gd name="T2" fmla="*/ 55 w 382"/>
                  <a:gd name="T3" fmla="*/ 571 h 571"/>
                  <a:gd name="T4" fmla="*/ 325 w 382"/>
                  <a:gd name="T5" fmla="*/ 571 h 571"/>
                  <a:gd name="T6" fmla="*/ 382 w 382"/>
                  <a:gd name="T7" fmla="*/ 0 h 5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82" h="571">
                    <a:moveTo>
                      <a:pt x="0" y="0"/>
                    </a:moveTo>
                    <a:lnTo>
                      <a:pt x="55" y="571"/>
                    </a:lnTo>
                    <a:lnTo>
                      <a:pt x="325" y="571"/>
                    </a:lnTo>
                    <a:lnTo>
                      <a:pt x="382" y="0"/>
                    </a:lnTo>
                  </a:path>
                </a:pathLst>
              </a:custGeom>
              <a:noFill/>
              <a:ln w="38100" cap="flat">
                <a:solidFill>
                  <a:schemeClr val="bg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grpSp>
        <p:nvGrpSpPr>
          <p:cNvPr id="49" name="Group 48"/>
          <p:cNvGrpSpPr/>
          <p:nvPr/>
        </p:nvGrpSpPr>
        <p:grpSpPr>
          <a:xfrm>
            <a:off x="8321558" y="3881807"/>
            <a:ext cx="818136" cy="810007"/>
            <a:chOff x="10400607" y="4471634"/>
            <a:chExt cx="818136" cy="810007"/>
          </a:xfrm>
        </p:grpSpPr>
        <p:sp>
          <p:nvSpPr>
            <p:cNvPr id="51" name="Line 5"/>
            <p:cNvSpPr>
              <a:spLocks noChangeShapeType="1"/>
            </p:cNvSpPr>
            <p:nvPr/>
          </p:nvSpPr>
          <p:spPr bwMode="auto">
            <a:xfrm flipH="1">
              <a:off x="10400607" y="4471634"/>
              <a:ext cx="818136" cy="810007"/>
            </a:xfrm>
            <a:prstGeom prst="line">
              <a:avLst/>
            </a:prstGeom>
            <a:noFill/>
            <a:ln w="63500" cap="flat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Line 6"/>
            <p:cNvSpPr>
              <a:spLocks noChangeShapeType="1"/>
            </p:cNvSpPr>
            <p:nvPr/>
          </p:nvSpPr>
          <p:spPr bwMode="auto">
            <a:xfrm flipH="1" flipV="1">
              <a:off x="10400607" y="4471634"/>
              <a:ext cx="818136" cy="810007"/>
            </a:xfrm>
            <a:prstGeom prst="line">
              <a:avLst/>
            </a:prstGeom>
            <a:noFill/>
            <a:ln w="63500" cap="flat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="" xmlns:a16="http://schemas.microsoft.com/office/drawing/2014/main" id="{77B660AF-BA41-4285-BCDD-2A63FCC677B1}"/>
              </a:ext>
            </a:extLst>
          </p:cNvPr>
          <p:cNvGrpSpPr/>
          <p:nvPr/>
        </p:nvGrpSpPr>
        <p:grpSpPr>
          <a:xfrm>
            <a:off x="9433037" y="2297854"/>
            <a:ext cx="1870689" cy="1904449"/>
            <a:chOff x="9433037" y="2412154"/>
            <a:chExt cx="1870689" cy="1904449"/>
          </a:xfrm>
        </p:grpSpPr>
        <p:sp>
          <p:nvSpPr>
            <p:cNvPr id="70" name="Freeform 12"/>
            <p:cNvSpPr>
              <a:spLocks/>
            </p:cNvSpPr>
            <p:nvPr/>
          </p:nvSpPr>
          <p:spPr bwMode="auto">
            <a:xfrm rot="4200000">
              <a:off x="10379865" y="3409069"/>
              <a:ext cx="1061951" cy="753118"/>
            </a:xfrm>
            <a:custGeom>
              <a:avLst/>
              <a:gdLst>
                <a:gd name="T0" fmla="*/ 0 w 392"/>
                <a:gd name="T1" fmla="*/ 116 h 278"/>
                <a:gd name="T2" fmla="*/ 275 w 392"/>
                <a:gd name="T3" fmla="*/ 0 h 278"/>
                <a:gd name="T4" fmla="*/ 392 w 392"/>
                <a:gd name="T5" fmla="*/ 278 h 2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2" h="278">
                  <a:moveTo>
                    <a:pt x="0" y="116"/>
                  </a:moveTo>
                  <a:lnTo>
                    <a:pt x="275" y="0"/>
                  </a:lnTo>
                  <a:lnTo>
                    <a:pt x="392" y="278"/>
                  </a:lnTo>
                </a:path>
              </a:pathLst>
            </a:custGeom>
            <a:noFill/>
            <a:ln w="63500" cap="flat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cxnSp>
          <p:nvCxnSpPr>
            <p:cNvPr id="7" name="Straight Connector 6"/>
            <p:cNvCxnSpPr/>
            <p:nvPr/>
          </p:nvCxnSpPr>
          <p:spPr>
            <a:xfrm>
              <a:off x="9433037" y="2412154"/>
              <a:ext cx="432604" cy="0"/>
            </a:xfrm>
            <a:prstGeom prst="line">
              <a:avLst/>
            </a:prstGeom>
            <a:noFill/>
            <a:ln w="63500" cap="flat">
              <a:solidFill>
                <a:schemeClr val="bg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6" name="Straight Connector 45"/>
            <p:cNvCxnSpPr>
              <a:cxnSpLocks/>
            </p:cNvCxnSpPr>
            <p:nvPr/>
          </p:nvCxnSpPr>
          <p:spPr>
            <a:xfrm>
              <a:off x="9934044" y="3847414"/>
              <a:ext cx="1369682" cy="0"/>
            </a:xfrm>
            <a:prstGeom prst="line">
              <a:avLst/>
            </a:prstGeom>
            <a:noFill/>
            <a:ln w="63500" cap="flat">
              <a:solidFill>
                <a:schemeClr val="bg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1" name="Straight Connector 70"/>
            <p:cNvCxnSpPr>
              <a:cxnSpLocks/>
            </p:cNvCxnSpPr>
            <p:nvPr/>
          </p:nvCxnSpPr>
          <p:spPr>
            <a:xfrm>
              <a:off x="9865641" y="2412154"/>
              <a:ext cx="0" cy="1472957"/>
            </a:xfrm>
            <a:prstGeom prst="line">
              <a:avLst/>
            </a:prstGeom>
            <a:noFill/>
            <a:ln w="63500" cap="flat">
              <a:solidFill>
                <a:schemeClr val="bg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16" name="Group 15">
            <a:extLst>
              <a:ext uri="{FF2B5EF4-FFF2-40B4-BE49-F238E27FC236}">
                <a16:creationId xmlns="" xmlns:a16="http://schemas.microsoft.com/office/drawing/2014/main" id="{C2D5FB8E-BBC0-451F-9EAA-167B120888E9}"/>
              </a:ext>
            </a:extLst>
          </p:cNvPr>
          <p:cNvGrpSpPr/>
          <p:nvPr/>
        </p:nvGrpSpPr>
        <p:grpSpPr>
          <a:xfrm>
            <a:off x="10299522" y="4511419"/>
            <a:ext cx="1007355" cy="1229165"/>
            <a:chOff x="9269730" y="4741164"/>
            <a:chExt cx="1041654" cy="1271016"/>
          </a:xfrm>
        </p:grpSpPr>
        <p:sp>
          <p:nvSpPr>
            <p:cNvPr id="9" name="Rectangle 8">
              <a:extLst>
                <a:ext uri="{FF2B5EF4-FFF2-40B4-BE49-F238E27FC236}">
                  <a16:creationId xmlns="" xmlns:a16="http://schemas.microsoft.com/office/drawing/2014/main" id="{7B9D4CFA-4B4C-4BBA-930D-56BDD6DFB1AE}"/>
                </a:ext>
              </a:extLst>
            </p:cNvPr>
            <p:cNvSpPr/>
            <p:nvPr/>
          </p:nvSpPr>
          <p:spPr>
            <a:xfrm>
              <a:off x="9534144" y="5006340"/>
              <a:ext cx="777240" cy="1005840"/>
            </a:xfrm>
            <a:prstGeom prst="rect">
              <a:avLst/>
            </a:prstGeom>
            <a:noFill/>
            <a:ln w="63500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endParaRPr>
            </a:p>
          </p:txBody>
        </p:sp>
        <p:cxnSp>
          <p:nvCxnSpPr>
            <p:cNvPr id="12" name="Straight Connector 11">
              <a:extLst>
                <a:ext uri="{FF2B5EF4-FFF2-40B4-BE49-F238E27FC236}">
                  <a16:creationId xmlns="" xmlns:a16="http://schemas.microsoft.com/office/drawing/2014/main" id="{507378BF-AA01-4406-BA46-E1E1AF1ECD10}"/>
                </a:ext>
              </a:extLst>
            </p:cNvPr>
            <p:cNvCxnSpPr/>
            <p:nvPr/>
          </p:nvCxnSpPr>
          <p:spPr>
            <a:xfrm>
              <a:off x="9625584" y="5213604"/>
              <a:ext cx="573024" cy="0"/>
            </a:xfrm>
            <a:prstGeom prst="line">
              <a:avLst/>
            </a:prstGeom>
            <a:noFill/>
            <a:ln w="63500" cap="flat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53" name="Straight Connector 52">
              <a:extLst>
                <a:ext uri="{FF2B5EF4-FFF2-40B4-BE49-F238E27FC236}">
                  <a16:creationId xmlns="" xmlns:a16="http://schemas.microsoft.com/office/drawing/2014/main" id="{C79718D7-65E5-4DBB-8568-2965430BF0ED}"/>
                </a:ext>
              </a:extLst>
            </p:cNvPr>
            <p:cNvCxnSpPr/>
            <p:nvPr/>
          </p:nvCxnSpPr>
          <p:spPr>
            <a:xfrm>
              <a:off x="9625584" y="5396484"/>
              <a:ext cx="573024" cy="0"/>
            </a:xfrm>
            <a:prstGeom prst="line">
              <a:avLst/>
            </a:prstGeom>
            <a:noFill/>
            <a:ln w="63500" cap="flat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54" name="Straight Connector 53">
              <a:extLst>
                <a:ext uri="{FF2B5EF4-FFF2-40B4-BE49-F238E27FC236}">
                  <a16:creationId xmlns="" xmlns:a16="http://schemas.microsoft.com/office/drawing/2014/main" id="{A11F3454-7942-4F9C-B6DD-E522E8F35A26}"/>
                </a:ext>
              </a:extLst>
            </p:cNvPr>
            <p:cNvCxnSpPr/>
            <p:nvPr/>
          </p:nvCxnSpPr>
          <p:spPr>
            <a:xfrm>
              <a:off x="9625584" y="5579364"/>
              <a:ext cx="573024" cy="0"/>
            </a:xfrm>
            <a:prstGeom prst="line">
              <a:avLst/>
            </a:prstGeom>
            <a:noFill/>
            <a:ln w="63500" cap="flat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58" name="Straight Connector 57">
              <a:extLst>
                <a:ext uri="{FF2B5EF4-FFF2-40B4-BE49-F238E27FC236}">
                  <a16:creationId xmlns="" xmlns:a16="http://schemas.microsoft.com/office/drawing/2014/main" id="{A00D6BCD-803D-4DC4-8CC2-6DD11D13DD95}"/>
                </a:ext>
              </a:extLst>
            </p:cNvPr>
            <p:cNvCxnSpPr>
              <a:cxnSpLocks/>
            </p:cNvCxnSpPr>
            <p:nvPr/>
          </p:nvCxnSpPr>
          <p:spPr>
            <a:xfrm>
              <a:off x="9625584" y="5762244"/>
              <a:ext cx="316992" cy="0"/>
            </a:xfrm>
            <a:prstGeom prst="line">
              <a:avLst/>
            </a:prstGeom>
            <a:noFill/>
            <a:ln w="63500" cap="flat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5" name="Freeform: Shape 14">
              <a:extLst>
                <a:ext uri="{FF2B5EF4-FFF2-40B4-BE49-F238E27FC236}">
                  <a16:creationId xmlns="" xmlns:a16="http://schemas.microsoft.com/office/drawing/2014/main" id="{BFE2F27B-65FB-461B-AF5B-0D5556302304}"/>
                </a:ext>
              </a:extLst>
            </p:cNvPr>
            <p:cNvSpPr/>
            <p:nvPr/>
          </p:nvSpPr>
          <p:spPr>
            <a:xfrm>
              <a:off x="9406890" y="4878324"/>
              <a:ext cx="774192" cy="1024128"/>
            </a:xfrm>
            <a:custGeom>
              <a:avLst/>
              <a:gdLst>
                <a:gd name="connsiteX0" fmla="*/ 774192 w 774192"/>
                <a:gd name="connsiteY0" fmla="*/ 0 h 1036320"/>
                <a:gd name="connsiteX1" fmla="*/ 0 w 774192"/>
                <a:gd name="connsiteY1" fmla="*/ 0 h 1036320"/>
                <a:gd name="connsiteX2" fmla="*/ 0 w 774192"/>
                <a:gd name="connsiteY2" fmla="*/ 1036320 h 1036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74192" h="1036320">
                  <a:moveTo>
                    <a:pt x="774192" y="0"/>
                  </a:moveTo>
                  <a:lnTo>
                    <a:pt x="0" y="0"/>
                  </a:lnTo>
                  <a:lnTo>
                    <a:pt x="0" y="1036320"/>
                  </a:lnTo>
                </a:path>
              </a:pathLst>
            </a:custGeom>
            <a:noFill/>
            <a:ln w="63500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endParaRPr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="" xmlns:a16="http://schemas.microsoft.com/office/drawing/2014/main" id="{FC8CE9CD-1877-4270-8EE0-4038A40B189D}"/>
                </a:ext>
              </a:extLst>
            </p:cNvPr>
            <p:cNvSpPr/>
            <p:nvPr/>
          </p:nvSpPr>
          <p:spPr>
            <a:xfrm>
              <a:off x="9269730" y="4741164"/>
              <a:ext cx="774192" cy="1024128"/>
            </a:xfrm>
            <a:custGeom>
              <a:avLst/>
              <a:gdLst>
                <a:gd name="connsiteX0" fmla="*/ 774192 w 774192"/>
                <a:gd name="connsiteY0" fmla="*/ 0 h 1036320"/>
                <a:gd name="connsiteX1" fmla="*/ 0 w 774192"/>
                <a:gd name="connsiteY1" fmla="*/ 0 h 1036320"/>
                <a:gd name="connsiteX2" fmla="*/ 0 w 774192"/>
                <a:gd name="connsiteY2" fmla="*/ 1036320 h 1036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74192" h="1036320">
                  <a:moveTo>
                    <a:pt x="774192" y="0"/>
                  </a:moveTo>
                  <a:lnTo>
                    <a:pt x="0" y="0"/>
                  </a:lnTo>
                  <a:lnTo>
                    <a:pt x="0" y="1036320"/>
                  </a:lnTo>
                </a:path>
              </a:pathLst>
            </a:custGeom>
            <a:noFill/>
            <a:ln w="63500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/>
                </a:solidFill>
                <a:latin typeface="Georgia" panose="02040502050405020303" pitchFamily="18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387954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ct 4" hidden="1">
            <a:extLst>
              <a:ext uri="{FF2B5EF4-FFF2-40B4-BE49-F238E27FC236}">
                <a16:creationId xmlns="" xmlns:a16="http://schemas.microsoft.com/office/drawing/2014/main" id="{CA6C4E91-28E5-492D-83BF-271B4F6B7CEC}"/>
              </a:ext>
            </a:extLst>
          </p:cNvPr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35982148"/>
              </p:ext>
            </p:extLst>
          </p:nvPr>
        </p:nvGraphicFramePr>
        <p:xfrm>
          <a:off x="1525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1120" name="think-cell Slide" r:id="rId6" imgW="347" imgH="348" progId="TCLayout.ActiveDocument.1">
                  <p:embed/>
                </p:oleObj>
              </mc:Choice>
              <mc:Fallback>
                <p:oleObj name="think-cell Slide" r:id="rId6" imgW="347" imgH="348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525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Rectangle 2" hidden="1">
            <a:extLst>
              <a:ext uri="{FF2B5EF4-FFF2-40B4-BE49-F238E27FC236}">
                <a16:creationId xmlns="" xmlns:a16="http://schemas.microsoft.com/office/drawing/2014/main" id="{10F93AD0-A861-42C2-A2C7-743789A30B0B}"/>
              </a:ext>
            </a:extLst>
          </p:cNvPr>
          <p:cNvSpPr/>
          <p:nvPr>
            <p:custDataLst>
              <p:tags r:id="rId3"/>
            </p:custDataLst>
          </p:nvPr>
        </p:nvSpPr>
        <p:spPr>
          <a:xfrm>
            <a:off x="1524000" y="0"/>
            <a:ext cx="158750" cy="158750"/>
          </a:xfrm>
          <a:prstGeom prst="rect">
            <a:avLst/>
          </a:prstGeom>
          <a:solidFill>
            <a:srgbClr val="4B4E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algn="ctr">
              <a:lnSpc>
                <a:spcPct val="90000"/>
              </a:lnSpc>
            </a:pPr>
            <a:endParaRPr lang="en-IN" sz="2400" dirty="0">
              <a:latin typeface="Georgia" panose="02040502050405020303" pitchFamily="18" charset="0"/>
              <a:ea typeface="+mj-ea"/>
              <a:cs typeface="+mj-cs"/>
              <a:sym typeface="Georgia" panose="02040502050405020303" pitchFamily="18" charset="0"/>
            </a:endParaRPr>
          </a:p>
        </p:txBody>
      </p:sp>
      <p:sp>
        <p:nvSpPr>
          <p:cNvPr id="123906" name="Title 1">
            <a:extLst>
              <a:ext uri="{FF2B5EF4-FFF2-40B4-BE49-F238E27FC236}">
                <a16:creationId xmlns="" xmlns:a16="http://schemas.microsoft.com/office/drawing/2014/main" id="{53E6FC2D-D0AD-4CE8-852C-28D9F6A12C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altLang="en-US" dirty="0"/>
              <a:t>The Changing Client Journey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08D41D1-7DF1-4ADD-BD6A-1DB65DA7EEBF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="" xmlns:a16="http://schemas.microsoft.com/office/drawing/2014/main" id="{6BFD82C3-1184-401D-882F-0FBAC5BAFB34}"/>
              </a:ext>
            </a:extLst>
          </p:cNvPr>
          <p:cNvSpPr txBox="1"/>
          <p:nvPr/>
        </p:nvSpPr>
        <p:spPr>
          <a:xfrm>
            <a:off x="4358640" y="5905500"/>
            <a:ext cx="37109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Georgia" panose="02040502050405020303" pitchFamily="18" charset="0"/>
              </a:rPr>
              <a:t>Click Video to View</a:t>
            </a:r>
          </a:p>
        </p:txBody>
      </p:sp>
      <p:grpSp>
        <p:nvGrpSpPr>
          <p:cNvPr id="9" name="Group 8"/>
          <p:cNvGrpSpPr/>
          <p:nvPr/>
        </p:nvGrpSpPr>
        <p:grpSpPr>
          <a:xfrm>
            <a:off x="2133022" y="1221647"/>
            <a:ext cx="8094474" cy="4608477"/>
            <a:chOff x="2133022" y="1221647"/>
            <a:chExt cx="8094474" cy="4608477"/>
          </a:xfrm>
        </p:grpSpPr>
        <p:sp>
          <p:nvSpPr>
            <p:cNvPr id="32" name="Rectangle 31">
              <a:extLst>
                <a:ext uri="{FF2B5EF4-FFF2-40B4-BE49-F238E27FC236}">
                  <a16:creationId xmlns="" xmlns:a16="http://schemas.microsoft.com/office/drawing/2014/main" id="{D5D49477-9893-40B3-90D6-EF7E5997D1D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51314" y="1508165"/>
              <a:ext cx="7871370" cy="4253293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>
              <a:outerShdw blurRad="50800" dist="38100" dir="5400000" algn="t" rotWithShape="0">
                <a:srgbClr val="000000">
                  <a:alpha val="39999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Georgia" charset="0"/>
                  <a:ea typeface="Arial" charset="0"/>
                  <a:cs typeface="Arial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Georgia" charset="0"/>
                  <a:ea typeface="Arial" charset="0"/>
                  <a:cs typeface="Arial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Georgia" charset="0"/>
                  <a:ea typeface="Arial" charset="0"/>
                  <a:cs typeface="Arial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Georgia" charset="0"/>
                  <a:ea typeface="Arial" charset="0"/>
                  <a:cs typeface="Arial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Georgia" charset="0"/>
                  <a:ea typeface="Arial" charset="0"/>
                  <a:cs typeface="Arial" charset="0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eorgia" charset="0"/>
                  <a:ea typeface="Arial" charset="0"/>
                  <a:cs typeface="Arial" charset="0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eorgia" charset="0"/>
                  <a:ea typeface="Arial" charset="0"/>
                  <a:cs typeface="Arial" charset="0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eorgia" charset="0"/>
                  <a:ea typeface="Arial" charset="0"/>
                  <a:cs typeface="Arial" charset="0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eorgia" charset="0"/>
                  <a:ea typeface="Arial" charset="0"/>
                  <a:cs typeface="Arial" charset="0"/>
                </a:defRPr>
              </a:lvl9pPr>
            </a:lstStyle>
            <a:p>
              <a:pPr algn="ctr" eaLnBrk="1" hangingPunct="1">
                <a:defRPr/>
              </a:pPr>
              <a:endParaRPr lang="x-none" altLang="x-none" dirty="0">
                <a:solidFill>
                  <a:srgbClr val="FFFFFF"/>
                </a:solidFill>
                <a:latin typeface="Georgia" panose="02040502050405020303" pitchFamily="18" charset="0"/>
              </a:endParaRPr>
            </a:p>
          </p:txBody>
        </p:sp>
        <p:sp>
          <p:nvSpPr>
            <p:cNvPr id="33" name="Rectangle 10">
              <a:extLst>
                <a:ext uri="{FF2B5EF4-FFF2-40B4-BE49-F238E27FC236}">
                  <a16:creationId xmlns="" xmlns:a16="http://schemas.microsoft.com/office/drawing/2014/main" id="{C94E73AB-2561-4B18-9C89-95A704824540}"/>
                </a:ext>
              </a:extLst>
            </p:cNvPr>
            <p:cNvSpPr>
              <a:spLocks/>
            </p:cNvSpPr>
            <p:nvPr/>
          </p:nvSpPr>
          <p:spPr bwMode="auto">
            <a:xfrm flipV="1">
              <a:off x="2133022" y="5793967"/>
              <a:ext cx="8077778" cy="36157"/>
            </a:xfrm>
            <a:prstGeom prst="rect">
              <a:avLst/>
            </a:prstGeom>
            <a:solidFill>
              <a:srgbClr val="7ACB00"/>
            </a:solidFill>
            <a:ln>
              <a:noFill/>
            </a:ln>
            <a:extLst/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bg1"/>
                  </a:solidFill>
                  <a:latin typeface="Georgia" panose="02040502050405020303" pitchFamily="18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bg1"/>
                  </a:solidFill>
                  <a:latin typeface="Georgia" panose="02040502050405020303" pitchFamily="18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bg1"/>
                  </a:solidFill>
                  <a:latin typeface="Georgia" panose="02040502050405020303" pitchFamily="18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bg1"/>
                  </a:solidFill>
                  <a:latin typeface="Georgia" panose="02040502050405020303" pitchFamily="18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bg1"/>
                  </a:solidFill>
                  <a:latin typeface="Georgia" panose="02040502050405020303" pitchFamily="18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bg1"/>
                  </a:solidFill>
                  <a:latin typeface="Georgia" panose="02040502050405020303" pitchFamily="18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bg1"/>
                  </a:solidFill>
                  <a:latin typeface="Georgia" panose="02040502050405020303" pitchFamily="18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bg1"/>
                  </a:solidFill>
                  <a:latin typeface="Georgia" panose="02040502050405020303" pitchFamily="18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bg1"/>
                  </a:solidFill>
                  <a:latin typeface="Georgia" panose="02040502050405020303" pitchFamily="18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endParaRPr lang="en-US" altLang="en-US" sz="1800" dirty="0">
                <a:solidFill>
                  <a:schemeClr val="tx1"/>
                </a:solidFill>
              </a:endParaRPr>
            </a:p>
          </p:txBody>
        </p:sp>
        <p:pic>
          <p:nvPicPr>
            <p:cNvPr id="371112" name="Picture 424" descr="C:\Users\KADOYL\AppData\Local\Microsoft\Windows\Temporary Internet Files\Content.Outlook\V4WCA6H0\changing client journey@2x.jpg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53223" y="1221647"/>
              <a:ext cx="8074273" cy="459039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15" name="Group 14"/>
            <p:cNvGrpSpPr/>
            <p:nvPr/>
          </p:nvGrpSpPr>
          <p:grpSpPr>
            <a:xfrm>
              <a:off x="5443859" y="3480433"/>
              <a:ext cx="1480405" cy="1480404"/>
              <a:chOff x="5369196" y="2876687"/>
              <a:chExt cx="1605426" cy="1605426"/>
            </a:xfrm>
          </p:grpSpPr>
          <p:sp>
            <p:nvSpPr>
              <p:cNvPr id="16" name="Oval 15">
                <a:hlinkClick r:id="rId9"/>
              </p:cNvPr>
              <p:cNvSpPr/>
              <p:nvPr/>
            </p:nvSpPr>
            <p:spPr>
              <a:xfrm>
                <a:off x="5369196" y="2876687"/>
                <a:ext cx="1605426" cy="1605426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" name="Isosceles Triangle 16">
                <a:hlinkClick r:id="rId9"/>
              </p:cNvPr>
              <p:cNvSpPr/>
              <p:nvPr/>
            </p:nvSpPr>
            <p:spPr>
              <a:xfrm rot="5400000">
                <a:off x="5838533" y="3316536"/>
                <a:ext cx="905333" cy="780459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713266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ct 4" hidden="1">
            <a:extLst>
              <a:ext uri="{FF2B5EF4-FFF2-40B4-BE49-F238E27FC236}">
                <a16:creationId xmlns="" xmlns:a16="http://schemas.microsoft.com/office/drawing/2014/main" id="{CA6C4E91-28E5-492D-83BF-271B4F6B7CEC}"/>
              </a:ext>
            </a:extLst>
          </p:cNvPr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318855024"/>
              </p:ext>
            </p:extLst>
          </p:nvPr>
        </p:nvGraphicFramePr>
        <p:xfrm>
          <a:off x="1525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4835" name="think-cell Slide" r:id="rId6" imgW="347" imgH="348" progId="TCLayout.ActiveDocument.1">
                  <p:embed/>
                </p:oleObj>
              </mc:Choice>
              <mc:Fallback>
                <p:oleObj name="think-cell Slide" r:id="rId6" imgW="347" imgH="348" progId="TCLayout.ActiveDocument.1">
                  <p:embed/>
                  <p:pic>
                    <p:nvPicPr>
                      <p:cNvPr id="5" name="Object 4" hidden="1">
                        <a:extLst>
                          <a:ext uri="{FF2B5EF4-FFF2-40B4-BE49-F238E27FC236}">
                            <a16:creationId xmlns="" xmlns:a16="http://schemas.microsoft.com/office/drawing/2014/main" id="{CA6C4E91-28E5-492D-83BF-271B4F6B7CEC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525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Rectangle 2" hidden="1">
            <a:extLst>
              <a:ext uri="{FF2B5EF4-FFF2-40B4-BE49-F238E27FC236}">
                <a16:creationId xmlns="" xmlns:a16="http://schemas.microsoft.com/office/drawing/2014/main" id="{10F93AD0-A861-42C2-A2C7-743789A30B0B}"/>
              </a:ext>
            </a:extLst>
          </p:cNvPr>
          <p:cNvSpPr/>
          <p:nvPr>
            <p:custDataLst>
              <p:tags r:id="rId3"/>
            </p:custDataLst>
          </p:nvPr>
        </p:nvSpPr>
        <p:spPr>
          <a:xfrm>
            <a:off x="1524000" y="0"/>
            <a:ext cx="158750" cy="158750"/>
          </a:xfrm>
          <a:prstGeom prst="rect">
            <a:avLst/>
          </a:prstGeom>
          <a:solidFill>
            <a:srgbClr val="4B4E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algn="ctr">
              <a:lnSpc>
                <a:spcPct val="90000"/>
              </a:lnSpc>
            </a:pPr>
            <a:endParaRPr lang="en-US" sz="2400" b="1" dirty="0">
              <a:latin typeface="Georgia" panose="02040502050405020303" pitchFamily="18" charset="0"/>
              <a:ea typeface="+mj-ea"/>
              <a:cs typeface="+mj-cs"/>
              <a:sym typeface="Georgia" panose="02040502050405020303" pitchFamily="18" charset="0"/>
            </a:endParaRPr>
          </a:p>
        </p:txBody>
      </p:sp>
      <p:sp>
        <p:nvSpPr>
          <p:cNvPr id="123906" name="Title 1">
            <a:extLst>
              <a:ext uri="{FF2B5EF4-FFF2-40B4-BE49-F238E27FC236}">
                <a16:creationId xmlns="" xmlns:a16="http://schemas.microsoft.com/office/drawing/2014/main" id="{53E6FC2D-D0AD-4CE8-852C-28D9F6A12C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Strategy 5: </a:t>
            </a:r>
            <a:r>
              <a:rPr lang="en-US" altLang="en-US" b="1" dirty="0"/>
              <a:t>Reinforcing Your Value-Added</a:t>
            </a:r>
            <a:endParaRPr lang="en-IN" alt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08D41D1-7DF1-4ADD-BD6A-1DB65DA7EEBF}" type="slidenum">
              <a:rPr lang="en-US" smtClean="0"/>
              <a:pPr/>
              <a:t>30</a:t>
            </a:fld>
            <a:endParaRPr lang="en-US" dirty="0"/>
          </a:p>
        </p:txBody>
      </p:sp>
      <p:grpSp>
        <p:nvGrpSpPr>
          <p:cNvPr id="2" name="Group 1"/>
          <p:cNvGrpSpPr/>
          <p:nvPr/>
        </p:nvGrpSpPr>
        <p:grpSpPr>
          <a:xfrm>
            <a:off x="2133022" y="1237272"/>
            <a:ext cx="8077778" cy="4592852"/>
            <a:chOff x="2133022" y="1237272"/>
            <a:chExt cx="8077778" cy="4592852"/>
          </a:xfrm>
        </p:grpSpPr>
        <p:pic>
          <p:nvPicPr>
            <p:cNvPr id="17" name="Picture 361" descr="C:\Users\KADOYL\AppData\Local\Microsoft\Windows\Temporary Internet Files\Content.Outlook\V4WCA6H0\Focus Long Term@2x.png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33022" y="1237272"/>
              <a:ext cx="8077778" cy="455669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2" name="Oval 11">
              <a:hlinkClick r:id="rId9"/>
            </p:cNvPr>
            <p:cNvSpPr/>
            <p:nvPr/>
          </p:nvSpPr>
          <p:spPr>
            <a:xfrm>
              <a:off x="5433919" y="2809600"/>
              <a:ext cx="1475450" cy="1480404"/>
            </a:xfrm>
            <a:prstGeom prst="ellipse">
              <a:avLst/>
            </a:prstGeom>
            <a:solidFill>
              <a:srgbClr val="6E27C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Isosceles Triangle 12">
              <a:hlinkClick r:id="rId9"/>
            </p:cNvPr>
            <p:cNvSpPr/>
            <p:nvPr/>
          </p:nvSpPr>
          <p:spPr>
            <a:xfrm rot="5400000">
              <a:off x="5863861" y="3216400"/>
              <a:ext cx="834831" cy="717273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Rectangle 10">
              <a:extLst>
                <a:ext uri="{FF2B5EF4-FFF2-40B4-BE49-F238E27FC236}">
                  <a16:creationId xmlns="" xmlns:a16="http://schemas.microsoft.com/office/drawing/2014/main" id="{C94E73AB-2561-4B18-9C89-95A704824540}"/>
                </a:ext>
              </a:extLst>
            </p:cNvPr>
            <p:cNvSpPr>
              <a:spLocks/>
            </p:cNvSpPr>
            <p:nvPr/>
          </p:nvSpPr>
          <p:spPr bwMode="auto">
            <a:xfrm flipV="1">
              <a:off x="2133022" y="5793967"/>
              <a:ext cx="8077778" cy="36157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  <a:extLst/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bg1"/>
                  </a:solidFill>
                  <a:latin typeface="Georgia" panose="02040502050405020303" pitchFamily="18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bg1"/>
                  </a:solidFill>
                  <a:latin typeface="Georgia" panose="02040502050405020303" pitchFamily="18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bg1"/>
                  </a:solidFill>
                  <a:latin typeface="Georgia" panose="02040502050405020303" pitchFamily="18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bg1"/>
                  </a:solidFill>
                  <a:latin typeface="Georgia" panose="02040502050405020303" pitchFamily="18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bg1"/>
                  </a:solidFill>
                  <a:latin typeface="Georgia" panose="02040502050405020303" pitchFamily="18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bg1"/>
                  </a:solidFill>
                  <a:latin typeface="Georgia" panose="02040502050405020303" pitchFamily="18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bg1"/>
                  </a:solidFill>
                  <a:latin typeface="Georgia" panose="02040502050405020303" pitchFamily="18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bg1"/>
                  </a:solidFill>
                  <a:latin typeface="Georgia" panose="02040502050405020303" pitchFamily="18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bg1"/>
                  </a:solidFill>
                  <a:latin typeface="Georgia" panose="02040502050405020303" pitchFamily="18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endParaRPr lang="en-US" altLang="en-US" sz="1800" dirty="0">
                <a:solidFill>
                  <a:schemeClr val="tx1"/>
                </a:solidFill>
              </a:endParaRPr>
            </a:p>
          </p:txBody>
        </p:sp>
      </p:grpSp>
      <p:sp>
        <p:nvSpPr>
          <p:cNvPr id="14" name="TextBox 13">
            <a:extLst>
              <a:ext uri="{FF2B5EF4-FFF2-40B4-BE49-F238E27FC236}">
                <a16:creationId xmlns="" xmlns:a16="http://schemas.microsoft.com/office/drawing/2014/main" id="{CA1EC7EC-A71C-4A2F-83F5-D7D9DC232CCF}"/>
              </a:ext>
            </a:extLst>
          </p:cNvPr>
          <p:cNvSpPr txBox="1"/>
          <p:nvPr/>
        </p:nvSpPr>
        <p:spPr>
          <a:xfrm>
            <a:off x="4358640" y="5905500"/>
            <a:ext cx="37109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Georgia" panose="02040502050405020303" pitchFamily="18" charset="0"/>
              </a:rPr>
              <a:t>Click Video to View</a:t>
            </a:r>
          </a:p>
        </p:txBody>
      </p:sp>
    </p:spTree>
    <p:extLst>
      <p:ext uri="{BB962C8B-B14F-4D97-AF65-F5344CB8AC3E}">
        <p14:creationId xmlns:p14="http://schemas.microsoft.com/office/powerpoint/2010/main" val="38990032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ct 7" hidden="1">
            <a:extLst>
              <a:ext uri="{FF2B5EF4-FFF2-40B4-BE49-F238E27FC236}">
                <a16:creationId xmlns="" xmlns:a16="http://schemas.microsoft.com/office/drawing/2014/main" id="{23B766D4-0261-4512-B296-87617720E461}"/>
              </a:ext>
            </a:extLst>
          </p:cNvPr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789183554"/>
              </p:ext>
            </p:extLst>
          </p:nvPr>
        </p:nvGraphicFramePr>
        <p:xfrm>
          <a:off x="1525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98821" name="think-cell Slide" r:id="rId6" imgW="347" imgH="348" progId="TCLayout.ActiveDocument.1">
                  <p:embed/>
                </p:oleObj>
              </mc:Choice>
              <mc:Fallback>
                <p:oleObj name="think-cell Slide" r:id="rId6" imgW="347" imgH="348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525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ctangle 5" hidden="1">
            <a:extLst>
              <a:ext uri="{FF2B5EF4-FFF2-40B4-BE49-F238E27FC236}">
                <a16:creationId xmlns="" xmlns:a16="http://schemas.microsoft.com/office/drawing/2014/main" id="{CEB85E11-5BB6-48CF-89C4-6E4AED8CAB8E}"/>
              </a:ext>
            </a:extLst>
          </p:cNvPr>
          <p:cNvSpPr/>
          <p:nvPr>
            <p:custDataLst>
              <p:tags r:id="rId3"/>
            </p:custDataLst>
          </p:nvPr>
        </p:nvSpPr>
        <p:spPr>
          <a:xfrm>
            <a:off x="1524000" y="0"/>
            <a:ext cx="158750" cy="158750"/>
          </a:xfrm>
          <a:prstGeom prst="rect">
            <a:avLst/>
          </a:prstGeom>
          <a:solidFill>
            <a:srgbClr val="4B4E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algn="ctr">
              <a:lnSpc>
                <a:spcPct val="90000"/>
              </a:lnSpc>
            </a:pPr>
            <a:endParaRPr lang="en-US" sz="2400" dirty="0">
              <a:latin typeface="Georgia" panose="02040502050405020303" pitchFamily="18" charset="0"/>
              <a:ea typeface="+mj-ea"/>
              <a:cs typeface="+mj-cs"/>
              <a:sym typeface="Georgia" panose="02040502050405020303" pitchFamily="18" charset="0"/>
            </a:endParaRPr>
          </a:p>
        </p:txBody>
      </p:sp>
      <p:sp>
        <p:nvSpPr>
          <p:cNvPr id="147458" name="Title 1">
            <a:extLst>
              <a:ext uri="{FF2B5EF4-FFF2-40B4-BE49-F238E27FC236}">
                <a16:creationId xmlns="" xmlns:a16="http://schemas.microsoft.com/office/drawing/2014/main" id="{D0C65F68-AC3E-421C-B658-5FCC2B7B1D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Value Reinforcement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08D41D1-7DF1-4ADD-BD6A-1DB65DA7EEBF}" type="slidenum">
              <a:rPr lang="en-US" smtClean="0"/>
              <a:pPr/>
              <a:t>31</a:t>
            </a:fld>
            <a:endParaRPr lang="en-US" dirty="0"/>
          </a:p>
        </p:txBody>
      </p:sp>
      <p:sp>
        <p:nvSpPr>
          <p:cNvPr id="10" name="Rectangle 9">
            <a:extLst>
              <a:ext uri="{FF2B5EF4-FFF2-40B4-BE49-F238E27FC236}">
                <a16:creationId xmlns="" xmlns:a16="http://schemas.microsoft.com/office/drawing/2014/main" id="{D5D49477-9893-40B3-90D6-EF7E5997D1D8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1204976"/>
            <a:ext cx="11429999" cy="498348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5400000" algn="t" rotWithShape="0">
              <a:srgbClr val="000000">
                <a:alpha val="39999"/>
              </a:srgbClr>
            </a:outerShdw>
          </a:effectLst>
          <a:extLst/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Georgia" charset="0"/>
                <a:ea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eorgia" charset="0"/>
                <a:ea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eorgia" charset="0"/>
                <a:ea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eorgia" charset="0"/>
                <a:ea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eorgia" charset="0"/>
                <a:ea typeface="Arial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charset="0"/>
                <a:ea typeface="Arial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charset="0"/>
                <a:ea typeface="Arial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charset="0"/>
                <a:ea typeface="Arial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charset="0"/>
                <a:ea typeface="Arial" charset="0"/>
                <a:cs typeface="Arial" charset="0"/>
              </a:defRPr>
            </a:lvl9pPr>
          </a:lstStyle>
          <a:p>
            <a:pPr algn="ctr" eaLnBrk="1" hangingPunct="1">
              <a:defRPr/>
            </a:pPr>
            <a:endParaRPr lang="x-none" altLang="x-none" dirty="0">
              <a:solidFill>
                <a:srgbClr val="FFFFFF"/>
              </a:solidFill>
              <a:latin typeface="Georgia" panose="02040502050405020303" pitchFamily="18" charset="0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="" xmlns:a16="http://schemas.microsoft.com/office/drawing/2014/main" id="{F2A1CF38-A5BB-42BC-A19D-216F13B904BC}"/>
              </a:ext>
            </a:extLst>
          </p:cNvPr>
          <p:cNvSpPr/>
          <p:nvPr/>
        </p:nvSpPr>
        <p:spPr bwMode="auto">
          <a:xfrm>
            <a:off x="605631" y="1354238"/>
            <a:ext cx="11133136" cy="4684956"/>
          </a:xfrm>
          <a:prstGeom prst="rect">
            <a:avLst/>
          </a:pr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74320" tIns="91440" rIns="274320" bIns="91440" anchor="ctr"/>
          <a:lstStyle/>
          <a:p>
            <a:pPr algn="ctr" defTabSz="914400" fontAlgn="auto">
              <a:spcBef>
                <a:spcPts val="1800"/>
              </a:spcBef>
              <a:spcAft>
                <a:spcPts val="0"/>
              </a:spcAft>
              <a:defRPr/>
            </a:pPr>
            <a:r>
              <a:rPr lang="en-US" altLang="en-US" sz="3600" kern="0" dirty="0">
                <a:solidFill>
                  <a:prstClr val="white"/>
                </a:solidFill>
                <a:latin typeface="Georgia" panose="02040502050405020303" pitchFamily="18" charset="0"/>
                <a:cs typeface="Arial" panose="020B0604020202020204" pitchFamily="34" charset="0"/>
              </a:rPr>
              <a:t>No one gets the credit that they deserve; </a:t>
            </a:r>
            <a:br>
              <a:rPr lang="en-US" altLang="en-US" sz="3600" kern="0" dirty="0">
                <a:solidFill>
                  <a:prstClr val="white"/>
                </a:solidFill>
                <a:latin typeface="Georgia" panose="02040502050405020303" pitchFamily="18" charset="0"/>
                <a:cs typeface="Arial" panose="020B0604020202020204" pitchFamily="34" charset="0"/>
              </a:rPr>
            </a:br>
            <a:r>
              <a:rPr lang="en-US" altLang="en-US" sz="3600" kern="0" dirty="0">
                <a:solidFill>
                  <a:prstClr val="white"/>
                </a:solidFill>
                <a:latin typeface="Georgia" panose="02040502050405020303" pitchFamily="18" charset="0"/>
                <a:cs typeface="Arial" panose="020B0604020202020204" pitchFamily="34" charset="0"/>
              </a:rPr>
              <a:t>they only get the credit they ask for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="" xmlns:a16="http://schemas.microsoft.com/office/drawing/2014/main" id="{C42DE80A-5414-40EE-91E7-121E756DF3B7}"/>
              </a:ext>
            </a:extLst>
          </p:cNvPr>
          <p:cNvSpPr/>
          <p:nvPr/>
        </p:nvSpPr>
        <p:spPr>
          <a:xfrm>
            <a:off x="766822" y="1539434"/>
            <a:ext cx="10810755" cy="4314566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Georgia" panose="020405020504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788740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Object 12" hidden="1">
            <a:extLst>
              <a:ext uri="{FF2B5EF4-FFF2-40B4-BE49-F238E27FC236}">
                <a16:creationId xmlns="" xmlns:a16="http://schemas.microsoft.com/office/drawing/2014/main" id="{014D1344-2E34-4D4C-94E4-2A6280279C9C}"/>
              </a:ext>
            </a:extLst>
          </p:cNvPr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611757858"/>
              </p:ext>
            </p:extLst>
          </p:nvPr>
        </p:nvGraphicFramePr>
        <p:xfrm>
          <a:off x="1525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7269" name="think-cell Slide" r:id="rId6" imgW="347" imgH="348" progId="TCLayout.ActiveDocument.1">
                  <p:embed/>
                </p:oleObj>
              </mc:Choice>
              <mc:Fallback>
                <p:oleObj name="think-cell Slide" r:id="rId6" imgW="347" imgH="348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525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tangle 4" hidden="1">
            <a:extLst>
              <a:ext uri="{FF2B5EF4-FFF2-40B4-BE49-F238E27FC236}">
                <a16:creationId xmlns="" xmlns:a16="http://schemas.microsoft.com/office/drawing/2014/main" id="{B7F80E06-70B9-4AB2-8547-42A41F8F561D}"/>
              </a:ext>
            </a:extLst>
          </p:cNvPr>
          <p:cNvSpPr/>
          <p:nvPr>
            <p:custDataLst>
              <p:tags r:id="rId3"/>
            </p:custDataLst>
          </p:nvPr>
        </p:nvSpPr>
        <p:spPr>
          <a:xfrm>
            <a:off x="1524000" y="0"/>
            <a:ext cx="158750" cy="158750"/>
          </a:xfrm>
          <a:prstGeom prst="rect">
            <a:avLst/>
          </a:prstGeom>
          <a:solidFill>
            <a:srgbClr val="4B4E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algn="ctr">
              <a:lnSpc>
                <a:spcPct val="90000"/>
              </a:lnSpc>
            </a:pPr>
            <a:endParaRPr lang="en-US" sz="2400" b="1" dirty="0">
              <a:latin typeface="Georgia" panose="02040502050405020303" pitchFamily="18" charset="0"/>
              <a:ea typeface="+mj-ea"/>
              <a:cs typeface="+mj-cs"/>
              <a:sym typeface="Georgia" panose="02040502050405020303" pitchFamily="18" charset="0"/>
            </a:endParaRPr>
          </a:p>
        </p:txBody>
      </p:sp>
      <p:sp>
        <p:nvSpPr>
          <p:cNvPr id="147458" name="Title 1">
            <a:extLst>
              <a:ext uri="{FF2B5EF4-FFF2-40B4-BE49-F238E27FC236}">
                <a16:creationId xmlns="" xmlns:a16="http://schemas.microsoft.com/office/drawing/2014/main" id="{D0C65F68-AC3E-421C-B658-5FCC2B7B1D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Tactic: </a:t>
            </a:r>
            <a:r>
              <a:rPr lang="en-US" altLang="en-US" b="1" dirty="0"/>
              <a:t>Thank, Remind, and Audit Yourself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08D41D1-7DF1-4ADD-BD6A-1DB65DA7EEBF}" type="slidenum">
              <a:rPr lang="en-US" smtClean="0"/>
              <a:pPr/>
              <a:t>32</a:t>
            </a:fld>
            <a:endParaRPr lang="en-US" dirty="0"/>
          </a:p>
        </p:txBody>
      </p:sp>
      <p:sp>
        <p:nvSpPr>
          <p:cNvPr id="24" name="Rectangle 23">
            <a:extLst>
              <a:ext uri="{FF2B5EF4-FFF2-40B4-BE49-F238E27FC236}">
                <a16:creationId xmlns="" xmlns:a16="http://schemas.microsoft.com/office/drawing/2014/main" id="{66ADFB9F-CF44-408E-B137-905F4C32557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199" y="1206200"/>
            <a:ext cx="11430001" cy="152684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5400000" algn="t" rotWithShape="0">
              <a:srgbClr val="000000">
                <a:alpha val="39999"/>
              </a:srgbClr>
            </a:outerShdw>
          </a:effectLst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Georgia" charset="0"/>
                <a:ea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eorgia" charset="0"/>
                <a:ea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eorgia" charset="0"/>
                <a:ea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eorgia" charset="0"/>
                <a:ea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eorgia" charset="0"/>
                <a:ea typeface="Arial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charset="0"/>
                <a:ea typeface="Arial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charset="0"/>
                <a:ea typeface="Arial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charset="0"/>
                <a:ea typeface="Arial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charset="0"/>
                <a:ea typeface="Arial" charset="0"/>
                <a:cs typeface="Arial" charset="0"/>
              </a:defRPr>
            </a:lvl9pPr>
          </a:lstStyle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endParaRPr lang="x-none" altLang="x-none" kern="0" dirty="0">
              <a:solidFill>
                <a:srgbClr val="FFFFFF"/>
              </a:solidFill>
              <a:latin typeface="Georgia" panose="02040502050405020303" pitchFamily="18" charset="0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="" xmlns:a16="http://schemas.microsoft.com/office/drawing/2014/main" id="{D73B2A84-57DF-43E4-8DEA-5754DDE22642}"/>
              </a:ext>
            </a:extLst>
          </p:cNvPr>
          <p:cNvSpPr txBox="1">
            <a:spLocks/>
          </p:cNvSpPr>
          <p:nvPr/>
        </p:nvSpPr>
        <p:spPr bwMode="auto">
          <a:xfrm>
            <a:off x="4491849" y="1269428"/>
            <a:ext cx="6686323" cy="14003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bg1"/>
                </a:solidFill>
                <a:latin typeface="Georgia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bg1"/>
                </a:solidFill>
                <a:latin typeface="Georgia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bg1"/>
                </a:solidFill>
                <a:latin typeface="Georgia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bg1"/>
                </a:solidFill>
                <a:latin typeface="Georgia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bg1"/>
                </a:solidFill>
                <a:latin typeface="Georgia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bg1"/>
                </a:solidFill>
                <a:latin typeface="Georgia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bg1"/>
                </a:solidFill>
                <a:latin typeface="Georgia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bg1"/>
                </a:solidFill>
                <a:latin typeface="Georgia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bg1"/>
                </a:solidFill>
                <a:latin typeface="Georgia" charset="0"/>
              </a:defRPr>
            </a:lvl9pPr>
          </a:lstStyle>
          <a:p>
            <a:pPr marL="176213" indent="-176213" defTabSz="914400" fontAlgn="auto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/>
            </a:pPr>
            <a:r>
              <a:rPr lang="en-US" altLang="en-US" sz="2000" kern="0" dirty="0">
                <a:solidFill>
                  <a:schemeClr val="tx1"/>
                </a:solidFill>
              </a:rPr>
              <a:t>Thank you letters or emails highlighting our </a:t>
            </a:r>
            <a:br>
              <a:rPr lang="en-US" altLang="en-US" sz="2000" kern="0" dirty="0">
                <a:solidFill>
                  <a:schemeClr val="tx1"/>
                </a:solidFill>
              </a:rPr>
            </a:br>
            <a:r>
              <a:rPr lang="en-US" altLang="en-US" sz="2000" kern="0" dirty="0">
                <a:solidFill>
                  <a:schemeClr val="tx1"/>
                </a:solidFill>
              </a:rPr>
              <a:t>value-added services</a:t>
            </a:r>
          </a:p>
          <a:p>
            <a:pPr marL="176213" indent="-176213" defTabSz="914400" fontAlgn="auto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/>
            </a:pPr>
            <a:r>
              <a:rPr lang="en-US" altLang="en-US" sz="2000" kern="0" dirty="0">
                <a:solidFill>
                  <a:schemeClr val="tx1"/>
                </a:solidFill>
              </a:rPr>
              <a:t>Client service </a:t>
            </a:r>
            <a:r>
              <a:rPr lang="en-US" altLang="en-US" sz="2000" kern="0" dirty="0" smtClean="0">
                <a:solidFill>
                  <a:schemeClr val="tx1"/>
                </a:solidFill>
              </a:rPr>
              <a:t>reviews </a:t>
            </a:r>
            <a:r>
              <a:rPr lang="en-US" altLang="en-US" sz="2000" kern="0" dirty="0">
                <a:solidFill>
                  <a:schemeClr val="tx1"/>
                </a:solidFill>
              </a:rPr>
              <a:t>highlighting the action taken </a:t>
            </a:r>
            <a:br>
              <a:rPr lang="en-US" altLang="en-US" sz="2000" kern="0" dirty="0">
                <a:solidFill>
                  <a:schemeClr val="tx1"/>
                </a:solidFill>
              </a:rPr>
            </a:br>
            <a:r>
              <a:rPr lang="en-US" altLang="en-US" sz="2000" kern="0" dirty="0">
                <a:solidFill>
                  <a:schemeClr val="tx1"/>
                </a:solidFill>
              </a:rPr>
              <a:t>to fix issues 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="" xmlns:a16="http://schemas.microsoft.com/office/drawing/2014/main" id="{2C0F946E-CBE5-4C3E-834F-C5D8363D565C}"/>
              </a:ext>
            </a:extLst>
          </p:cNvPr>
          <p:cNvSpPr>
            <a:spLocks/>
          </p:cNvSpPr>
          <p:nvPr/>
        </p:nvSpPr>
        <p:spPr bwMode="auto">
          <a:xfrm>
            <a:off x="11840569" y="1204976"/>
            <a:ext cx="46631" cy="15292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400" kern="0" dirty="0">
              <a:solidFill>
                <a:sysClr val="windowText" lastClr="000000"/>
              </a:solidFill>
              <a:latin typeface="Georgia" panose="02040502050405020303" pitchFamily="18" charset="0"/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="" xmlns:a16="http://schemas.microsoft.com/office/drawing/2014/main" id="{0A3C64DE-8368-4516-98E9-5A862F756E9B}"/>
              </a:ext>
            </a:extLst>
          </p:cNvPr>
          <p:cNvSpPr/>
          <p:nvPr/>
        </p:nvSpPr>
        <p:spPr bwMode="auto">
          <a:xfrm>
            <a:off x="567108" y="1304209"/>
            <a:ext cx="3815929" cy="133082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000" kern="0" dirty="0">
              <a:solidFill>
                <a:sysClr val="windowText" lastClr="000000"/>
              </a:solidFill>
              <a:latin typeface="Georgia" panose="02040502050405020303" pitchFamily="18" charset="0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="" xmlns:a16="http://schemas.microsoft.com/office/drawing/2014/main" id="{0320AEC8-03E0-445F-B5B1-6E47C1C0E054}"/>
              </a:ext>
            </a:extLst>
          </p:cNvPr>
          <p:cNvSpPr txBox="1">
            <a:spLocks/>
          </p:cNvSpPr>
          <p:nvPr/>
        </p:nvSpPr>
        <p:spPr bwMode="auto">
          <a:xfrm>
            <a:off x="1779356" y="1393404"/>
            <a:ext cx="2462494" cy="1152431"/>
          </a:xfrm>
          <a:prstGeom prst="rect">
            <a:avLst/>
          </a:prstGeom>
          <a:noFill/>
          <a:ln w="12700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>
            <a:no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bg1"/>
                </a:solidFill>
                <a:latin typeface="Georgia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bg1"/>
                </a:solidFill>
                <a:latin typeface="Georgia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bg1"/>
                </a:solidFill>
                <a:latin typeface="Georgia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bg1"/>
                </a:solidFill>
                <a:latin typeface="Georgia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bg1"/>
                </a:solidFill>
                <a:latin typeface="Georgia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bg1"/>
                </a:solidFill>
                <a:latin typeface="Georgia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bg1"/>
                </a:solidFill>
                <a:latin typeface="Georgia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bg1"/>
                </a:solidFill>
                <a:latin typeface="Georgia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bg1"/>
                </a:solidFill>
                <a:latin typeface="Georgia" charset="0"/>
              </a:defRPr>
            </a:lvl9pPr>
          </a:lstStyle>
          <a:p>
            <a:pPr algn="ctr">
              <a:spcBef>
                <a:spcPct val="100000"/>
              </a:spcBef>
              <a:buNone/>
              <a:defRPr/>
            </a:pPr>
            <a:r>
              <a:rPr lang="en-US" altLang="en-US" sz="2000" b="1" kern="0" dirty="0">
                <a:solidFill>
                  <a:prstClr val="white"/>
                </a:solidFill>
              </a:rPr>
              <a:t>Documentation</a:t>
            </a:r>
            <a:endParaRPr lang="en-US" altLang="en-US" sz="2000" kern="0" dirty="0">
              <a:solidFill>
                <a:prstClr val="white"/>
              </a:solidFill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="" xmlns:a16="http://schemas.microsoft.com/office/drawing/2014/main" id="{0E0927FA-F648-4C76-8746-8FB36523D00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199" y="2919915"/>
            <a:ext cx="11430001" cy="152684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5400000" algn="t" rotWithShape="0">
              <a:srgbClr val="000000">
                <a:alpha val="39999"/>
              </a:srgbClr>
            </a:outerShdw>
          </a:effectLst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Georgia" charset="0"/>
                <a:ea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eorgia" charset="0"/>
                <a:ea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eorgia" charset="0"/>
                <a:ea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eorgia" charset="0"/>
                <a:ea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eorgia" charset="0"/>
                <a:ea typeface="Arial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charset="0"/>
                <a:ea typeface="Arial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charset="0"/>
                <a:ea typeface="Arial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charset="0"/>
                <a:ea typeface="Arial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charset="0"/>
                <a:ea typeface="Arial" charset="0"/>
                <a:cs typeface="Arial" charset="0"/>
              </a:defRPr>
            </a:lvl9pPr>
          </a:lstStyle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endParaRPr lang="x-none" altLang="x-none" kern="0" dirty="0">
              <a:solidFill>
                <a:srgbClr val="FFFFFF"/>
              </a:solidFill>
              <a:latin typeface="Georgia" panose="02040502050405020303" pitchFamily="18" charset="0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="" xmlns:a16="http://schemas.microsoft.com/office/drawing/2014/main" id="{92EEB21C-0045-49C3-B204-99ACA88524EE}"/>
              </a:ext>
            </a:extLst>
          </p:cNvPr>
          <p:cNvSpPr txBox="1">
            <a:spLocks/>
          </p:cNvSpPr>
          <p:nvPr/>
        </p:nvSpPr>
        <p:spPr bwMode="auto">
          <a:xfrm>
            <a:off x="4491850" y="3137031"/>
            <a:ext cx="6649525" cy="10926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bg1"/>
                </a:solidFill>
                <a:latin typeface="Georgia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bg1"/>
                </a:solidFill>
                <a:latin typeface="Georgia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bg1"/>
                </a:solidFill>
                <a:latin typeface="Georgia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bg1"/>
                </a:solidFill>
                <a:latin typeface="Georgia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bg1"/>
                </a:solidFill>
                <a:latin typeface="Georgia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bg1"/>
                </a:solidFill>
                <a:latin typeface="Georgia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bg1"/>
                </a:solidFill>
                <a:latin typeface="Georgia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bg1"/>
                </a:solidFill>
                <a:latin typeface="Georgia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bg1"/>
                </a:solidFill>
                <a:latin typeface="Georgia" charset="0"/>
              </a:defRPr>
            </a:lvl9pPr>
          </a:lstStyle>
          <a:p>
            <a:pPr marL="176213" indent="-176213" defTabSz="914400" fontAlgn="auto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/>
            </a:pPr>
            <a:r>
              <a:rPr lang="en-US" altLang="en-US" sz="2000" kern="0" dirty="0">
                <a:solidFill>
                  <a:schemeClr val="tx1"/>
                </a:solidFill>
              </a:rPr>
              <a:t>Asking clients to write testimonials</a:t>
            </a:r>
          </a:p>
          <a:p>
            <a:pPr marL="176213" indent="-176213" defTabSz="914400" fontAlgn="auto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/>
            </a:pPr>
            <a:r>
              <a:rPr lang="en-US" altLang="en-US" sz="2000" kern="0" dirty="0">
                <a:solidFill>
                  <a:schemeClr val="tx1"/>
                </a:solidFill>
              </a:rPr>
              <a:t>Sharing positive information about you, our </a:t>
            </a:r>
            <a:r>
              <a:rPr lang="en-US" altLang="en-US" sz="2000" kern="0" dirty="0" smtClean="0">
                <a:solidFill>
                  <a:schemeClr val="tx1"/>
                </a:solidFill>
              </a:rPr>
              <a:t>agency or brokerage, or </a:t>
            </a:r>
            <a:r>
              <a:rPr lang="en-US" altLang="en-US" sz="2000" kern="0" dirty="0">
                <a:solidFill>
                  <a:schemeClr val="tx1"/>
                </a:solidFill>
              </a:rPr>
              <a:t>our offerings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="" xmlns:a16="http://schemas.microsoft.com/office/drawing/2014/main" id="{18FF190F-1138-4DC8-9368-4F896BA5133A}"/>
              </a:ext>
            </a:extLst>
          </p:cNvPr>
          <p:cNvSpPr>
            <a:spLocks/>
          </p:cNvSpPr>
          <p:nvPr/>
        </p:nvSpPr>
        <p:spPr bwMode="auto">
          <a:xfrm>
            <a:off x="11840569" y="2918691"/>
            <a:ext cx="46631" cy="152928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400" kern="0" dirty="0">
              <a:solidFill>
                <a:sysClr val="windowText" lastClr="000000"/>
              </a:solidFill>
              <a:latin typeface="Georgia" panose="02040502050405020303" pitchFamily="18" charset="0"/>
            </a:endParaRPr>
          </a:p>
        </p:txBody>
      </p:sp>
      <p:sp>
        <p:nvSpPr>
          <p:cNvPr id="37" name="Rectangle 36">
            <a:extLst>
              <a:ext uri="{FF2B5EF4-FFF2-40B4-BE49-F238E27FC236}">
                <a16:creationId xmlns="" xmlns:a16="http://schemas.microsoft.com/office/drawing/2014/main" id="{E0C136D5-4693-4CC8-A71B-35610D6418F9}"/>
              </a:ext>
            </a:extLst>
          </p:cNvPr>
          <p:cNvSpPr/>
          <p:nvPr/>
        </p:nvSpPr>
        <p:spPr bwMode="auto">
          <a:xfrm>
            <a:off x="567108" y="3017924"/>
            <a:ext cx="3815929" cy="133082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000" kern="0" dirty="0">
              <a:solidFill>
                <a:sysClr val="windowText" lastClr="000000"/>
              </a:solidFill>
              <a:latin typeface="Georgia" panose="02040502050405020303" pitchFamily="18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="" xmlns:a16="http://schemas.microsoft.com/office/drawing/2014/main" id="{F12794B2-406C-40FE-A539-2283D0B3BFFF}"/>
              </a:ext>
            </a:extLst>
          </p:cNvPr>
          <p:cNvSpPr txBox="1">
            <a:spLocks/>
          </p:cNvSpPr>
          <p:nvPr/>
        </p:nvSpPr>
        <p:spPr bwMode="auto">
          <a:xfrm>
            <a:off x="1779356" y="3107119"/>
            <a:ext cx="2462494" cy="1152431"/>
          </a:xfrm>
          <a:prstGeom prst="rect">
            <a:avLst/>
          </a:prstGeom>
          <a:noFill/>
          <a:ln w="12700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>
            <a:no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bg1"/>
                </a:solidFill>
                <a:latin typeface="Georgia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bg1"/>
                </a:solidFill>
                <a:latin typeface="Georgia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bg1"/>
                </a:solidFill>
                <a:latin typeface="Georgia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bg1"/>
                </a:solidFill>
                <a:latin typeface="Georgia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bg1"/>
                </a:solidFill>
                <a:latin typeface="Georgia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bg1"/>
                </a:solidFill>
                <a:latin typeface="Georgia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bg1"/>
                </a:solidFill>
                <a:latin typeface="Georgia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bg1"/>
                </a:solidFill>
                <a:latin typeface="Georgia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bg1"/>
                </a:solidFill>
                <a:latin typeface="Georgia" charset="0"/>
              </a:defRPr>
            </a:lvl9pPr>
          </a:lstStyle>
          <a:p>
            <a:pPr algn="ctr" defTabSz="914400" fontAlgn="auto">
              <a:lnSpc>
                <a:spcPct val="100000"/>
              </a:lnSpc>
              <a:spcBef>
                <a:spcPct val="100000"/>
              </a:spcBef>
              <a:spcAft>
                <a:spcPts val="0"/>
              </a:spcAft>
              <a:buNone/>
              <a:defRPr/>
            </a:pPr>
            <a:r>
              <a:rPr lang="en-US" altLang="en-US" sz="2000" b="1" kern="0" dirty="0">
                <a:solidFill>
                  <a:prstClr val="white"/>
                </a:solidFill>
              </a:rPr>
              <a:t>Value Reminding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="" xmlns:a16="http://schemas.microsoft.com/office/drawing/2014/main" id="{34879F1F-3F90-4741-A0AD-0FA6A42CDE0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199" y="4660396"/>
            <a:ext cx="11430001" cy="152684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5400000" algn="t" rotWithShape="0">
              <a:srgbClr val="000000">
                <a:alpha val="39999"/>
              </a:srgbClr>
            </a:outerShdw>
          </a:effectLst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Georgia" charset="0"/>
                <a:ea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eorgia" charset="0"/>
                <a:ea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eorgia" charset="0"/>
                <a:ea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eorgia" charset="0"/>
                <a:ea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eorgia" charset="0"/>
                <a:ea typeface="Arial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charset="0"/>
                <a:ea typeface="Arial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charset="0"/>
                <a:ea typeface="Arial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charset="0"/>
                <a:ea typeface="Arial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charset="0"/>
                <a:ea typeface="Arial" charset="0"/>
                <a:cs typeface="Arial" charset="0"/>
              </a:defRPr>
            </a:lvl9pPr>
          </a:lstStyle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endParaRPr lang="x-none" altLang="x-none" kern="0" dirty="0">
              <a:solidFill>
                <a:srgbClr val="FFFFFF"/>
              </a:solidFill>
              <a:latin typeface="Georgia" panose="02040502050405020303" pitchFamily="18" charset="0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="" xmlns:a16="http://schemas.microsoft.com/office/drawing/2014/main" id="{663D14A2-A88B-48F6-B226-9A97CF81B7D5}"/>
              </a:ext>
            </a:extLst>
          </p:cNvPr>
          <p:cNvSpPr txBox="1">
            <a:spLocks/>
          </p:cNvSpPr>
          <p:nvPr/>
        </p:nvSpPr>
        <p:spPr bwMode="auto">
          <a:xfrm>
            <a:off x="4491850" y="5031400"/>
            <a:ext cx="6579102" cy="7848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bg1"/>
                </a:solidFill>
                <a:latin typeface="Georgia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bg1"/>
                </a:solidFill>
                <a:latin typeface="Georgia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bg1"/>
                </a:solidFill>
                <a:latin typeface="Georgia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bg1"/>
                </a:solidFill>
                <a:latin typeface="Georgia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bg1"/>
                </a:solidFill>
                <a:latin typeface="Georgia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bg1"/>
                </a:solidFill>
                <a:latin typeface="Georgia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bg1"/>
                </a:solidFill>
                <a:latin typeface="Georgia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bg1"/>
                </a:solidFill>
                <a:latin typeface="Georgia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bg1"/>
                </a:solidFill>
                <a:latin typeface="Georgia" charset="0"/>
              </a:defRPr>
            </a:lvl9pPr>
          </a:lstStyle>
          <a:p>
            <a:pPr marL="176213" indent="-176213" defTabSz="914400" fontAlgn="auto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4"/>
              </a:buClr>
              <a:buFont typeface="Wingdings" panose="05000000000000000000" pitchFamily="2" charset="2"/>
              <a:buChar char="§"/>
              <a:defRPr/>
            </a:pPr>
            <a:r>
              <a:rPr lang="en-US" altLang="en-US" sz="2000" kern="0" dirty="0">
                <a:solidFill>
                  <a:schemeClr val="tx1"/>
                </a:solidFill>
              </a:rPr>
              <a:t>Annual business reviews</a:t>
            </a:r>
          </a:p>
          <a:p>
            <a:pPr marL="176213" indent="-176213" defTabSz="914400" fontAlgn="auto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4"/>
              </a:buClr>
              <a:buFont typeface="Wingdings" panose="05000000000000000000" pitchFamily="2" charset="2"/>
              <a:buChar char="§"/>
              <a:defRPr/>
            </a:pPr>
            <a:r>
              <a:rPr lang="en-US" altLang="en-US" sz="2000" kern="0" dirty="0">
                <a:solidFill>
                  <a:schemeClr val="tx1"/>
                </a:solidFill>
              </a:rPr>
              <a:t>Client satisfaction surveys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="" xmlns:a16="http://schemas.microsoft.com/office/drawing/2014/main" id="{83372D87-02B7-465A-A70F-F10B19C5969E}"/>
              </a:ext>
            </a:extLst>
          </p:cNvPr>
          <p:cNvSpPr>
            <a:spLocks/>
          </p:cNvSpPr>
          <p:nvPr/>
        </p:nvSpPr>
        <p:spPr bwMode="auto">
          <a:xfrm>
            <a:off x="11840569" y="4659172"/>
            <a:ext cx="46631" cy="152928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400" kern="0" dirty="0">
              <a:solidFill>
                <a:sysClr val="windowText" lastClr="000000"/>
              </a:solidFill>
              <a:latin typeface="Georgia" panose="02040502050405020303" pitchFamily="18" charset="0"/>
            </a:endParaRPr>
          </a:p>
        </p:txBody>
      </p:sp>
      <p:sp>
        <p:nvSpPr>
          <p:cNvPr id="40" name="Rectangle 39">
            <a:extLst>
              <a:ext uri="{FF2B5EF4-FFF2-40B4-BE49-F238E27FC236}">
                <a16:creationId xmlns="" xmlns:a16="http://schemas.microsoft.com/office/drawing/2014/main" id="{BA53110E-EF77-47D1-8F3E-6190C62EF0E3}"/>
              </a:ext>
            </a:extLst>
          </p:cNvPr>
          <p:cNvSpPr/>
          <p:nvPr/>
        </p:nvSpPr>
        <p:spPr bwMode="auto">
          <a:xfrm>
            <a:off x="567108" y="4758405"/>
            <a:ext cx="3815929" cy="133082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000" kern="0" dirty="0">
              <a:solidFill>
                <a:sysClr val="windowText" lastClr="000000"/>
              </a:solidFill>
              <a:latin typeface="Georgia" panose="02040502050405020303" pitchFamily="18" charset="0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="" xmlns:a16="http://schemas.microsoft.com/office/drawing/2014/main" id="{AF48BBA3-AFEF-47FD-80F6-4A9AF2DCCB45}"/>
              </a:ext>
            </a:extLst>
          </p:cNvPr>
          <p:cNvSpPr txBox="1">
            <a:spLocks/>
          </p:cNvSpPr>
          <p:nvPr/>
        </p:nvSpPr>
        <p:spPr bwMode="auto">
          <a:xfrm>
            <a:off x="1779356" y="4847601"/>
            <a:ext cx="2462494" cy="1152431"/>
          </a:xfrm>
          <a:prstGeom prst="rect">
            <a:avLst/>
          </a:prstGeom>
          <a:noFill/>
          <a:ln w="12700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>
            <a:no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bg1"/>
                </a:solidFill>
                <a:latin typeface="Georgia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bg1"/>
                </a:solidFill>
                <a:latin typeface="Georgia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bg1"/>
                </a:solidFill>
                <a:latin typeface="Georgia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bg1"/>
                </a:solidFill>
                <a:latin typeface="Georgia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bg1"/>
                </a:solidFill>
                <a:latin typeface="Georgia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bg1"/>
                </a:solidFill>
                <a:latin typeface="Georgia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bg1"/>
                </a:solidFill>
                <a:latin typeface="Georgia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bg1"/>
                </a:solidFill>
                <a:latin typeface="Georgia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bg1"/>
                </a:solidFill>
                <a:latin typeface="Georgia" charset="0"/>
              </a:defRPr>
            </a:lvl9pPr>
          </a:lstStyle>
          <a:p>
            <a:pPr algn="ctr" defTabSz="914400" fontAlgn="auto">
              <a:lnSpc>
                <a:spcPct val="100000"/>
              </a:lnSpc>
              <a:spcBef>
                <a:spcPct val="100000"/>
              </a:spcBef>
              <a:spcAft>
                <a:spcPts val="0"/>
              </a:spcAft>
              <a:buNone/>
              <a:defRPr/>
            </a:pPr>
            <a:r>
              <a:rPr lang="en-US" altLang="en-US" sz="2000" b="1" kern="0" dirty="0">
                <a:solidFill>
                  <a:prstClr val="white"/>
                </a:solidFill>
              </a:rPr>
              <a:t>Value Audit</a:t>
            </a:r>
          </a:p>
        </p:txBody>
      </p:sp>
      <p:grpSp>
        <p:nvGrpSpPr>
          <p:cNvPr id="39" name="Group 38">
            <a:extLst>
              <a:ext uri="{FF2B5EF4-FFF2-40B4-BE49-F238E27FC236}">
                <a16:creationId xmlns="" xmlns:a16="http://schemas.microsoft.com/office/drawing/2014/main" id="{572A5153-703A-4E92-8D5E-00444EAF9700}"/>
              </a:ext>
            </a:extLst>
          </p:cNvPr>
          <p:cNvGrpSpPr/>
          <p:nvPr/>
        </p:nvGrpSpPr>
        <p:grpSpPr>
          <a:xfrm>
            <a:off x="767221" y="3296029"/>
            <a:ext cx="787259" cy="732869"/>
            <a:chOff x="3226579" y="3870117"/>
            <a:chExt cx="1068634" cy="994804"/>
          </a:xfrm>
        </p:grpSpPr>
        <p:sp>
          <p:nvSpPr>
            <p:cNvPr id="42" name="Freeform 302">
              <a:extLst>
                <a:ext uri="{FF2B5EF4-FFF2-40B4-BE49-F238E27FC236}">
                  <a16:creationId xmlns="" xmlns:a16="http://schemas.microsoft.com/office/drawing/2014/main" id="{2D4B04D0-637F-4105-BD60-071AD4398006}"/>
                </a:ext>
              </a:extLst>
            </p:cNvPr>
            <p:cNvSpPr>
              <a:spLocks/>
            </p:cNvSpPr>
            <p:nvPr/>
          </p:nvSpPr>
          <p:spPr bwMode="auto">
            <a:xfrm>
              <a:off x="3226579" y="4277125"/>
              <a:ext cx="226221" cy="587796"/>
            </a:xfrm>
            <a:custGeom>
              <a:avLst/>
              <a:gdLst>
                <a:gd name="T0" fmla="*/ 42 w 239"/>
                <a:gd name="T1" fmla="*/ 126 h 621"/>
                <a:gd name="T2" fmla="*/ 42 w 239"/>
                <a:gd name="T3" fmla="*/ 621 h 621"/>
                <a:gd name="T4" fmla="*/ 239 w 239"/>
                <a:gd name="T5" fmla="*/ 621 h 621"/>
                <a:gd name="T6" fmla="*/ 239 w 239"/>
                <a:gd name="T7" fmla="*/ 0 h 621"/>
                <a:gd name="T8" fmla="*/ 0 w 239"/>
                <a:gd name="T9" fmla="*/ 0 h 6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9" h="621">
                  <a:moveTo>
                    <a:pt x="42" y="126"/>
                  </a:moveTo>
                  <a:lnTo>
                    <a:pt x="42" y="621"/>
                  </a:lnTo>
                  <a:lnTo>
                    <a:pt x="239" y="621"/>
                  </a:lnTo>
                  <a:lnTo>
                    <a:pt x="239" y="0"/>
                  </a:lnTo>
                  <a:lnTo>
                    <a:pt x="0" y="0"/>
                  </a:lnTo>
                </a:path>
              </a:pathLst>
            </a:custGeom>
            <a:noFill/>
            <a:ln w="38100" cap="flat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303">
              <a:extLst>
                <a:ext uri="{FF2B5EF4-FFF2-40B4-BE49-F238E27FC236}">
                  <a16:creationId xmlns="" xmlns:a16="http://schemas.microsoft.com/office/drawing/2014/main" id="{D87ADB9E-A99C-458F-B079-5DDCB1611CF0}"/>
                </a:ext>
              </a:extLst>
            </p:cNvPr>
            <p:cNvSpPr>
              <a:spLocks/>
            </p:cNvSpPr>
            <p:nvPr/>
          </p:nvSpPr>
          <p:spPr bwMode="auto">
            <a:xfrm>
              <a:off x="3452801" y="4702117"/>
              <a:ext cx="752492" cy="162803"/>
            </a:xfrm>
            <a:custGeom>
              <a:avLst/>
              <a:gdLst>
                <a:gd name="T0" fmla="*/ 0 w 795"/>
                <a:gd name="T1" fmla="*/ 96 h 172"/>
                <a:gd name="T2" fmla="*/ 189 w 795"/>
                <a:gd name="T3" fmla="*/ 96 h 172"/>
                <a:gd name="T4" fmla="*/ 379 w 795"/>
                <a:gd name="T5" fmla="*/ 172 h 172"/>
                <a:gd name="T6" fmla="*/ 795 w 795"/>
                <a:gd name="T7" fmla="*/ 172 h 172"/>
                <a:gd name="T8" fmla="*/ 795 w 795"/>
                <a:gd name="T9" fmla="*/ 0 h 172"/>
                <a:gd name="T10" fmla="*/ 644 w 795"/>
                <a:gd name="T11" fmla="*/ 0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95" h="172">
                  <a:moveTo>
                    <a:pt x="0" y="96"/>
                  </a:moveTo>
                  <a:lnTo>
                    <a:pt x="189" y="96"/>
                  </a:lnTo>
                  <a:lnTo>
                    <a:pt x="379" y="172"/>
                  </a:lnTo>
                  <a:lnTo>
                    <a:pt x="795" y="172"/>
                  </a:lnTo>
                  <a:lnTo>
                    <a:pt x="795" y="0"/>
                  </a:lnTo>
                  <a:lnTo>
                    <a:pt x="644" y="0"/>
                  </a:lnTo>
                </a:path>
              </a:pathLst>
            </a:custGeom>
            <a:noFill/>
            <a:ln w="38100" cap="flat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304">
              <a:extLst>
                <a:ext uri="{FF2B5EF4-FFF2-40B4-BE49-F238E27FC236}">
                  <a16:creationId xmlns="" xmlns:a16="http://schemas.microsoft.com/office/drawing/2014/main" id="{1F575AE3-11EF-4704-BF2A-1EF7FDFBE60D}"/>
                </a:ext>
              </a:extLst>
            </p:cNvPr>
            <p:cNvSpPr>
              <a:spLocks/>
            </p:cNvSpPr>
            <p:nvPr/>
          </p:nvSpPr>
          <p:spPr bwMode="auto">
            <a:xfrm>
              <a:off x="3452801" y="3870117"/>
              <a:ext cx="842412" cy="493143"/>
            </a:xfrm>
            <a:custGeom>
              <a:avLst/>
              <a:gdLst>
                <a:gd name="T0" fmla="*/ 0 w 376"/>
                <a:gd name="T1" fmla="*/ 210 h 219"/>
                <a:gd name="T2" fmla="*/ 58 w 376"/>
                <a:gd name="T3" fmla="*/ 210 h 219"/>
                <a:gd name="T4" fmla="*/ 168 w 376"/>
                <a:gd name="T5" fmla="*/ 0 h 219"/>
                <a:gd name="T6" fmla="*/ 212 w 376"/>
                <a:gd name="T7" fmla="*/ 45 h 219"/>
                <a:gd name="T8" fmla="*/ 198 w 376"/>
                <a:gd name="T9" fmla="*/ 148 h 219"/>
                <a:gd name="T10" fmla="*/ 376 w 376"/>
                <a:gd name="T11" fmla="*/ 148 h 219"/>
                <a:gd name="T12" fmla="*/ 376 w 376"/>
                <a:gd name="T13" fmla="*/ 219 h 219"/>
                <a:gd name="T14" fmla="*/ 302 w 376"/>
                <a:gd name="T15" fmla="*/ 219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76" h="219">
                  <a:moveTo>
                    <a:pt x="0" y="210"/>
                  </a:moveTo>
                  <a:cubicBezTo>
                    <a:pt x="58" y="210"/>
                    <a:pt x="58" y="210"/>
                    <a:pt x="58" y="210"/>
                  </a:cubicBezTo>
                  <a:cubicBezTo>
                    <a:pt x="168" y="0"/>
                    <a:pt x="168" y="0"/>
                    <a:pt x="168" y="0"/>
                  </a:cubicBezTo>
                  <a:cubicBezTo>
                    <a:pt x="193" y="0"/>
                    <a:pt x="213" y="20"/>
                    <a:pt x="212" y="45"/>
                  </a:cubicBezTo>
                  <a:cubicBezTo>
                    <a:pt x="212" y="85"/>
                    <a:pt x="203" y="131"/>
                    <a:pt x="198" y="148"/>
                  </a:cubicBezTo>
                  <a:cubicBezTo>
                    <a:pt x="376" y="148"/>
                    <a:pt x="376" y="148"/>
                    <a:pt x="376" y="148"/>
                  </a:cubicBezTo>
                  <a:cubicBezTo>
                    <a:pt x="376" y="219"/>
                    <a:pt x="376" y="219"/>
                    <a:pt x="376" y="219"/>
                  </a:cubicBezTo>
                  <a:cubicBezTo>
                    <a:pt x="302" y="219"/>
                    <a:pt x="302" y="219"/>
                    <a:pt x="302" y="219"/>
                  </a:cubicBezTo>
                </a:path>
              </a:pathLst>
            </a:custGeom>
            <a:noFill/>
            <a:ln w="38100" cap="flat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305">
              <a:extLst>
                <a:ext uri="{FF2B5EF4-FFF2-40B4-BE49-F238E27FC236}">
                  <a16:creationId xmlns="" xmlns:a16="http://schemas.microsoft.com/office/drawing/2014/main" id="{5F68F327-B4DA-4F6E-BE41-FFFAE0FF71EE}"/>
                </a:ext>
              </a:extLst>
            </p:cNvPr>
            <p:cNvSpPr>
              <a:spLocks/>
            </p:cNvSpPr>
            <p:nvPr/>
          </p:nvSpPr>
          <p:spPr bwMode="auto">
            <a:xfrm>
              <a:off x="4093601" y="4531742"/>
              <a:ext cx="145766" cy="170375"/>
            </a:xfrm>
            <a:custGeom>
              <a:avLst/>
              <a:gdLst>
                <a:gd name="T0" fmla="*/ 0 w 154"/>
                <a:gd name="T1" fmla="*/ 180 h 180"/>
                <a:gd name="T2" fmla="*/ 154 w 154"/>
                <a:gd name="T3" fmla="*/ 180 h 180"/>
                <a:gd name="T4" fmla="*/ 154 w 154"/>
                <a:gd name="T5" fmla="*/ 0 h 180"/>
                <a:gd name="T6" fmla="*/ 0 w 154"/>
                <a:gd name="T7" fmla="*/ 0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4" h="180">
                  <a:moveTo>
                    <a:pt x="0" y="180"/>
                  </a:moveTo>
                  <a:lnTo>
                    <a:pt x="154" y="180"/>
                  </a:lnTo>
                  <a:lnTo>
                    <a:pt x="154" y="0"/>
                  </a:lnTo>
                  <a:lnTo>
                    <a:pt x="0" y="0"/>
                  </a:lnTo>
                </a:path>
              </a:pathLst>
            </a:custGeom>
            <a:noFill/>
            <a:ln w="38100" cap="flat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306">
              <a:extLst>
                <a:ext uri="{FF2B5EF4-FFF2-40B4-BE49-F238E27FC236}">
                  <a16:creationId xmlns="" xmlns:a16="http://schemas.microsoft.com/office/drawing/2014/main" id="{4766EBA3-A87A-4126-BD05-D62BB1DD82F5}"/>
                </a:ext>
              </a:extLst>
            </p:cNvPr>
            <p:cNvSpPr>
              <a:spLocks/>
            </p:cNvSpPr>
            <p:nvPr/>
          </p:nvSpPr>
          <p:spPr bwMode="auto">
            <a:xfrm>
              <a:off x="4124838" y="4363259"/>
              <a:ext cx="145766" cy="168482"/>
            </a:xfrm>
            <a:custGeom>
              <a:avLst/>
              <a:gdLst>
                <a:gd name="T0" fmla="*/ 0 w 154"/>
                <a:gd name="T1" fmla="*/ 178 h 178"/>
                <a:gd name="T2" fmla="*/ 154 w 154"/>
                <a:gd name="T3" fmla="*/ 178 h 178"/>
                <a:gd name="T4" fmla="*/ 154 w 154"/>
                <a:gd name="T5" fmla="*/ 0 h 178"/>
                <a:gd name="T6" fmla="*/ 0 w 154"/>
                <a:gd name="T7" fmla="*/ 0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4" h="178">
                  <a:moveTo>
                    <a:pt x="0" y="178"/>
                  </a:moveTo>
                  <a:lnTo>
                    <a:pt x="154" y="178"/>
                  </a:lnTo>
                  <a:lnTo>
                    <a:pt x="154" y="0"/>
                  </a:lnTo>
                  <a:lnTo>
                    <a:pt x="0" y="0"/>
                  </a:lnTo>
                </a:path>
              </a:pathLst>
            </a:custGeom>
            <a:noFill/>
            <a:ln w="38100" cap="flat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" name="Group 239">
            <a:extLst>
              <a:ext uri="{FF2B5EF4-FFF2-40B4-BE49-F238E27FC236}">
                <a16:creationId xmlns="" xmlns:a16="http://schemas.microsoft.com/office/drawing/2014/main" id="{D77BD026-DF42-4D1A-A300-BBD41278EF94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771145" y="1623059"/>
            <a:ext cx="856271" cy="630935"/>
            <a:chOff x="3687" y="2049"/>
            <a:chExt cx="304" cy="224"/>
          </a:xfrm>
        </p:grpSpPr>
        <p:sp>
          <p:nvSpPr>
            <p:cNvPr id="7" name="Freeform 240">
              <a:extLst>
                <a:ext uri="{FF2B5EF4-FFF2-40B4-BE49-F238E27FC236}">
                  <a16:creationId xmlns="" xmlns:a16="http://schemas.microsoft.com/office/drawing/2014/main" id="{FA93AF5D-A8B0-4AE8-9CEF-39E6E19A0399}"/>
                </a:ext>
              </a:extLst>
            </p:cNvPr>
            <p:cNvSpPr>
              <a:spLocks/>
            </p:cNvSpPr>
            <p:nvPr/>
          </p:nvSpPr>
          <p:spPr bwMode="auto">
            <a:xfrm>
              <a:off x="3687" y="2130"/>
              <a:ext cx="33" cy="112"/>
            </a:xfrm>
            <a:custGeom>
              <a:avLst/>
              <a:gdLst>
                <a:gd name="T0" fmla="*/ 0 w 33"/>
                <a:gd name="T1" fmla="*/ 30 h 112"/>
                <a:gd name="T2" fmla="*/ 0 w 33"/>
                <a:gd name="T3" fmla="*/ 112 h 112"/>
                <a:gd name="T4" fmla="*/ 33 w 33"/>
                <a:gd name="T5" fmla="*/ 112 h 112"/>
                <a:gd name="T6" fmla="*/ 33 w 33"/>
                <a:gd name="T7" fmla="*/ 0 h 112"/>
                <a:gd name="T8" fmla="*/ 0 w 33"/>
                <a:gd name="T9" fmla="*/ 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112">
                  <a:moveTo>
                    <a:pt x="0" y="30"/>
                  </a:moveTo>
                  <a:lnTo>
                    <a:pt x="0" y="112"/>
                  </a:lnTo>
                  <a:lnTo>
                    <a:pt x="33" y="112"/>
                  </a:lnTo>
                  <a:lnTo>
                    <a:pt x="33" y="0"/>
                  </a:lnTo>
                  <a:lnTo>
                    <a:pt x="0" y="0"/>
                  </a:lnTo>
                </a:path>
              </a:pathLst>
            </a:custGeom>
            <a:noFill/>
            <a:ln w="38100" cap="flat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241">
              <a:extLst>
                <a:ext uri="{FF2B5EF4-FFF2-40B4-BE49-F238E27FC236}">
                  <a16:creationId xmlns="" xmlns:a16="http://schemas.microsoft.com/office/drawing/2014/main" id="{388563A5-55BB-473B-A659-1908A08AF29D}"/>
                </a:ext>
              </a:extLst>
            </p:cNvPr>
            <p:cNvSpPr>
              <a:spLocks/>
            </p:cNvSpPr>
            <p:nvPr/>
          </p:nvSpPr>
          <p:spPr bwMode="auto">
            <a:xfrm>
              <a:off x="3755" y="2110"/>
              <a:ext cx="199" cy="130"/>
            </a:xfrm>
            <a:custGeom>
              <a:avLst/>
              <a:gdLst>
                <a:gd name="T0" fmla="*/ 0 w 199"/>
                <a:gd name="T1" fmla="*/ 37 h 130"/>
                <a:gd name="T2" fmla="*/ 0 w 199"/>
                <a:gd name="T3" fmla="*/ 130 h 130"/>
                <a:gd name="T4" fmla="*/ 199 w 199"/>
                <a:gd name="T5" fmla="*/ 130 h 130"/>
                <a:gd name="T6" fmla="*/ 199 w 199"/>
                <a:gd name="T7" fmla="*/ 111 h 130"/>
                <a:gd name="T8" fmla="*/ 177 w 199"/>
                <a:gd name="T9" fmla="*/ 89 h 130"/>
                <a:gd name="T10" fmla="*/ 92 w 199"/>
                <a:gd name="T11" fmla="*/ 89 h 130"/>
                <a:gd name="T12" fmla="*/ 92 w 199"/>
                <a:gd name="T13" fmla="*/ 37 h 130"/>
                <a:gd name="T14" fmla="*/ 55 w 199"/>
                <a:gd name="T15" fmla="*/ 0 h 130"/>
                <a:gd name="T16" fmla="*/ 0 w 199"/>
                <a:gd name="T17" fmla="*/ 37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9" h="130">
                  <a:moveTo>
                    <a:pt x="0" y="37"/>
                  </a:moveTo>
                  <a:lnTo>
                    <a:pt x="0" y="130"/>
                  </a:lnTo>
                  <a:lnTo>
                    <a:pt x="199" y="130"/>
                  </a:lnTo>
                  <a:lnTo>
                    <a:pt x="199" y="111"/>
                  </a:lnTo>
                  <a:lnTo>
                    <a:pt x="177" y="89"/>
                  </a:lnTo>
                  <a:lnTo>
                    <a:pt x="92" y="89"/>
                  </a:lnTo>
                  <a:lnTo>
                    <a:pt x="92" y="37"/>
                  </a:lnTo>
                  <a:lnTo>
                    <a:pt x="55" y="0"/>
                  </a:lnTo>
                  <a:lnTo>
                    <a:pt x="0" y="37"/>
                  </a:lnTo>
                  <a:close/>
                </a:path>
              </a:pathLst>
            </a:custGeom>
            <a:noFill/>
            <a:ln w="38100" cap="flat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42">
              <a:extLst>
                <a:ext uri="{FF2B5EF4-FFF2-40B4-BE49-F238E27FC236}">
                  <a16:creationId xmlns="" xmlns:a16="http://schemas.microsoft.com/office/drawing/2014/main" id="{EC7CBE53-7F69-4479-9F42-659A0BF8FDE4}"/>
                </a:ext>
              </a:extLst>
            </p:cNvPr>
            <p:cNvSpPr>
              <a:spLocks/>
            </p:cNvSpPr>
            <p:nvPr/>
          </p:nvSpPr>
          <p:spPr bwMode="auto">
            <a:xfrm>
              <a:off x="3781" y="2049"/>
              <a:ext cx="188" cy="224"/>
            </a:xfrm>
            <a:custGeom>
              <a:avLst/>
              <a:gdLst>
                <a:gd name="T0" fmla="*/ 136 w 188"/>
                <a:gd name="T1" fmla="*/ 191 h 224"/>
                <a:gd name="T2" fmla="*/ 166 w 188"/>
                <a:gd name="T3" fmla="*/ 224 h 224"/>
                <a:gd name="T4" fmla="*/ 188 w 188"/>
                <a:gd name="T5" fmla="*/ 224 h 224"/>
                <a:gd name="T6" fmla="*/ 188 w 188"/>
                <a:gd name="T7" fmla="*/ 187 h 224"/>
                <a:gd name="T8" fmla="*/ 80 w 188"/>
                <a:gd name="T9" fmla="*/ 64 h 224"/>
                <a:gd name="T10" fmla="*/ 24 w 188"/>
                <a:gd name="T11" fmla="*/ 0 h 224"/>
                <a:gd name="T12" fmla="*/ 0 w 188"/>
                <a:gd name="T13" fmla="*/ 24 h 224"/>
                <a:gd name="T14" fmla="*/ 29 w 188"/>
                <a:gd name="T15" fmla="*/ 61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8" h="224">
                  <a:moveTo>
                    <a:pt x="136" y="191"/>
                  </a:moveTo>
                  <a:lnTo>
                    <a:pt x="166" y="224"/>
                  </a:lnTo>
                  <a:lnTo>
                    <a:pt x="188" y="224"/>
                  </a:lnTo>
                  <a:lnTo>
                    <a:pt x="188" y="187"/>
                  </a:lnTo>
                  <a:lnTo>
                    <a:pt x="80" y="64"/>
                  </a:lnTo>
                  <a:lnTo>
                    <a:pt x="24" y="0"/>
                  </a:lnTo>
                  <a:lnTo>
                    <a:pt x="0" y="24"/>
                  </a:lnTo>
                  <a:lnTo>
                    <a:pt x="29" y="61"/>
                  </a:lnTo>
                </a:path>
              </a:pathLst>
            </a:custGeom>
            <a:noFill/>
            <a:ln w="38100" cap="flat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43">
              <a:extLst>
                <a:ext uri="{FF2B5EF4-FFF2-40B4-BE49-F238E27FC236}">
                  <a16:creationId xmlns="" xmlns:a16="http://schemas.microsoft.com/office/drawing/2014/main" id="{B51DD2F1-A71C-4EC2-824E-6BE0403ABDE3}"/>
                </a:ext>
              </a:extLst>
            </p:cNvPr>
            <p:cNvSpPr>
              <a:spLocks/>
            </p:cNvSpPr>
            <p:nvPr/>
          </p:nvSpPr>
          <p:spPr bwMode="auto">
            <a:xfrm>
              <a:off x="3863" y="2116"/>
              <a:ext cx="128" cy="116"/>
            </a:xfrm>
            <a:custGeom>
              <a:avLst/>
              <a:gdLst>
                <a:gd name="T0" fmla="*/ 58 w 128"/>
                <a:gd name="T1" fmla="*/ 5 h 116"/>
                <a:gd name="T2" fmla="*/ 128 w 128"/>
                <a:gd name="T3" fmla="*/ 94 h 116"/>
                <a:gd name="T4" fmla="*/ 102 w 128"/>
                <a:gd name="T5" fmla="*/ 116 h 116"/>
                <a:gd name="T6" fmla="*/ 0 w 128"/>
                <a:gd name="T7" fmla="*/ 0 h 116"/>
                <a:gd name="T8" fmla="*/ 58 w 128"/>
                <a:gd name="T9" fmla="*/ 5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8" h="116">
                  <a:moveTo>
                    <a:pt x="58" y="5"/>
                  </a:moveTo>
                  <a:lnTo>
                    <a:pt x="128" y="94"/>
                  </a:lnTo>
                  <a:lnTo>
                    <a:pt x="102" y="116"/>
                  </a:lnTo>
                  <a:lnTo>
                    <a:pt x="0" y="0"/>
                  </a:lnTo>
                  <a:lnTo>
                    <a:pt x="58" y="5"/>
                  </a:lnTo>
                  <a:close/>
                </a:path>
              </a:pathLst>
            </a:custGeom>
            <a:noFill/>
            <a:ln w="38100" cap="flat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Line 244">
              <a:extLst>
                <a:ext uri="{FF2B5EF4-FFF2-40B4-BE49-F238E27FC236}">
                  <a16:creationId xmlns="" xmlns:a16="http://schemas.microsoft.com/office/drawing/2014/main" id="{B69B86AB-C813-4E40-BFD6-A59194AF088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847" y="2147"/>
              <a:ext cx="44" cy="52"/>
            </a:xfrm>
            <a:prstGeom prst="line">
              <a:avLst/>
            </a:prstGeom>
            <a:noFill/>
            <a:ln w="38100" cap="flat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5" name="Group 247">
            <a:extLst>
              <a:ext uri="{FF2B5EF4-FFF2-40B4-BE49-F238E27FC236}">
                <a16:creationId xmlns="" xmlns:a16="http://schemas.microsoft.com/office/drawing/2014/main" id="{C0F1FCA4-73B2-4A47-8217-48D2BE828F64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752968" y="5009039"/>
            <a:ext cx="732932" cy="841247"/>
            <a:chOff x="3738" y="2043"/>
            <a:chExt cx="203" cy="233"/>
          </a:xfrm>
        </p:grpSpPr>
        <p:sp>
          <p:nvSpPr>
            <p:cNvPr id="23" name="Freeform 248">
              <a:extLst>
                <a:ext uri="{FF2B5EF4-FFF2-40B4-BE49-F238E27FC236}">
                  <a16:creationId xmlns="" xmlns:a16="http://schemas.microsoft.com/office/drawing/2014/main" id="{B153FF95-2A08-40D3-B0AD-21DCCE3D3EDD}"/>
                </a:ext>
              </a:extLst>
            </p:cNvPr>
            <p:cNvSpPr>
              <a:spLocks/>
            </p:cNvSpPr>
            <p:nvPr/>
          </p:nvSpPr>
          <p:spPr bwMode="auto">
            <a:xfrm>
              <a:off x="3738" y="2080"/>
              <a:ext cx="159" cy="159"/>
            </a:xfrm>
            <a:custGeom>
              <a:avLst/>
              <a:gdLst>
                <a:gd name="T0" fmla="*/ 0 w 159"/>
                <a:gd name="T1" fmla="*/ 89 h 159"/>
                <a:gd name="T2" fmla="*/ 0 w 159"/>
                <a:gd name="T3" fmla="*/ 59 h 159"/>
                <a:gd name="T4" fmla="*/ 59 w 159"/>
                <a:gd name="T5" fmla="*/ 96 h 159"/>
                <a:gd name="T6" fmla="*/ 148 w 159"/>
                <a:gd name="T7" fmla="*/ 0 h 159"/>
                <a:gd name="T8" fmla="*/ 159 w 159"/>
                <a:gd name="T9" fmla="*/ 0 h 159"/>
                <a:gd name="T10" fmla="*/ 159 w 159"/>
                <a:gd name="T11" fmla="*/ 63 h 159"/>
                <a:gd name="T12" fmla="*/ 70 w 159"/>
                <a:gd name="T13" fmla="*/ 159 h 159"/>
                <a:gd name="T14" fmla="*/ 0 w 159"/>
                <a:gd name="T15" fmla="*/ 115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9" h="159">
                  <a:moveTo>
                    <a:pt x="0" y="89"/>
                  </a:moveTo>
                  <a:lnTo>
                    <a:pt x="0" y="59"/>
                  </a:lnTo>
                  <a:lnTo>
                    <a:pt x="59" y="96"/>
                  </a:lnTo>
                  <a:lnTo>
                    <a:pt x="148" y="0"/>
                  </a:lnTo>
                  <a:lnTo>
                    <a:pt x="159" y="0"/>
                  </a:lnTo>
                  <a:lnTo>
                    <a:pt x="159" y="63"/>
                  </a:lnTo>
                  <a:lnTo>
                    <a:pt x="70" y="159"/>
                  </a:lnTo>
                  <a:lnTo>
                    <a:pt x="0" y="115"/>
                  </a:lnTo>
                </a:path>
              </a:pathLst>
            </a:custGeom>
            <a:noFill/>
            <a:ln w="38100" cap="flat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249">
              <a:extLst>
                <a:ext uri="{FF2B5EF4-FFF2-40B4-BE49-F238E27FC236}">
                  <a16:creationId xmlns="" xmlns:a16="http://schemas.microsoft.com/office/drawing/2014/main" id="{72711EEC-180A-4728-B935-856B8BA9AEBA}"/>
                </a:ext>
              </a:extLst>
            </p:cNvPr>
            <p:cNvSpPr>
              <a:spLocks/>
            </p:cNvSpPr>
            <p:nvPr/>
          </p:nvSpPr>
          <p:spPr bwMode="auto">
            <a:xfrm>
              <a:off x="3775" y="2043"/>
              <a:ext cx="166" cy="233"/>
            </a:xfrm>
            <a:custGeom>
              <a:avLst/>
              <a:gdLst>
                <a:gd name="T0" fmla="*/ 0 w 166"/>
                <a:gd name="T1" fmla="*/ 85 h 233"/>
                <a:gd name="T2" fmla="*/ 0 w 166"/>
                <a:gd name="T3" fmla="*/ 0 h 233"/>
                <a:gd name="T4" fmla="*/ 166 w 166"/>
                <a:gd name="T5" fmla="*/ 0 h 233"/>
                <a:gd name="T6" fmla="*/ 166 w 166"/>
                <a:gd name="T7" fmla="*/ 233 h 233"/>
                <a:gd name="T8" fmla="*/ 0 w 166"/>
                <a:gd name="T9" fmla="*/ 233 h 233"/>
                <a:gd name="T10" fmla="*/ 0 w 166"/>
                <a:gd name="T11" fmla="*/ 196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6" h="233">
                  <a:moveTo>
                    <a:pt x="0" y="85"/>
                  </a:moveTo>
                  <a:lnTo>
                    <a:pt x="0" y="0"/>
                  </a:lnTo>
                  <a:lnTo>
                    <a:pt x="166" y="0"/>
                  </a:lnTo>
                  <a:lnTo>
                    <a:pt x="166" y="233"/>
                  </a:lnTo>
                  <a:lnTo>
                    <a:pt x="0" y="233"/>
                  </a:lnTo>
                  <a:lnTo>
                    <a:pt x="0" y="196"/>
                  </a:lnTo>
                </a:path>
              </a:pathLst>
            </a:custGeom>
            <a:noFill/>
            <a:ln w="38100" cap="flat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9225830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ct 6" hidden="1">
            <a:extLst>
              <a:ext uri="{FF2B5EF4-FFF2-40B4-BE49-F238E27FC236}">
                <a16:creationId xmlns="" xmlns:a16="http://schemas.microsoft.com/office/drawing/2014/main" id="{AEDF9465-1940-4B16-B912-5B7010BEA790}"/>
              </a:ext>
            </a:extLst>
          </p:cNvPr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85153622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83520" name="think-cell Slide" r:id="rId6" imgW="347" imgH="348" progId="TCLayout.ActiveDocument.1">
                  <p:embed/>
                </p:oleObj>
              </mc:Choice>
              <mc:Fallback>
                <p:oleObj name="think-cell Slide" r:id="rId6" imgW="347" imgH="348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ctangle 5" hidden="1">
            <a:extLst>
              <a:ext uri="{FF2B5EF4-FFF2-40B4-BE49-F238E27FC236}">
                <a16:creationId xmlns="" xmlns:a16="http://schemas.microsoft.com/office/drawing/2014/main" id="{6E412B97-0EFE-4824-B819-4FE6C0544AE7}"/>
              </a:ext>
            </a:extLst>
          </p:cNvPr>
          <p:cNvSpPr/>
          <p:nvPr>
            <p:custDataLst>
              <p:tags r:id="rId3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algn="ctr">
              <a:lnSpc>
                <a:spcPts val="4500"/>
              </a:lnSpc>
            </a:pPr>
            <a:endParaRPr lang="en-US" sz="4000" dirty="0" err="1">
              <a:latin typeface="Georgia" panose="02040502050405020303" pitchFamily="18" charset="0"/>
              <a:ea typeface="+mj-ea"/>
              <a:cs typeface="+mj-cs"/>
              <a:sym typeface="Georgia" panose="02040502050405020303" pitchFamily="18" charset="0"/>
            </a:endParaRPr>
          </a:p>
        </p:txBody>
      </p:sp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4137285" y="2220264"/>
            <a:ext cx="7445115" cy="2615592"/>
          </a:xfrm>
        </p:spPr>
        <p:txBody>
          <a:bodyPr anchor="ctr"/>
          <a:lstStyle/>
          <a:p>
            <a:r>
              <a:rPr lang="en-US" dirty="0"/>
              <a:t>Thank You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08D41D1-7DF1-4ADD-BD6A-1DB65DA7EEBF}" type="slidenum">
              <a:rPr lang="en-US" smtClean="0">
                <a:solidFill>
                  <a:schemeClr val="bg1"/>
                </a:solidFill>
              </a:rPr>
              <a:pPr/>
              <a:t>33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0" y="393539"/>
            <a:ext cx="12192000" cy="37658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dirty="0" err="1"/>
          </a:p>
        </p:txBody>
      </p:sp>
    </p:spTree>
    <p:extLst>
      <p:ext uri="{BB962C8B-B14F-4D97-AF65-F5344CB8AC3E}">
        <p14:creationId xmlns:p14="http://schemas.microsoft.com/office/powerpoint/2010/main" val="1245771779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Object 5" hidden="1">
            <a:extLst>
              <a:ext uri="{FF2B5EF4-FFF2-40B4-BE49-F238E27FC236}">
                <a16:creationId xmlns="" xmlns:a16="http://schemas.microsoft.com/office/drawing/2014/main" id="{70D0E3C6-F339-40E9-9AC5-16FFD3E6D456}"/>
              </a:ext>
            </a:extLst>
          </p:cNvPr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962573533"/>
              </p:ext>
            </p:extLst>
          </p:nvPr>
        </p:nvGraphicFramePr>
        <p:xfrm>
          <a:off x="1525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01869" name="think-cell Slide" r:id="rId6" imgW="347" imgH="348" progId="TCLayout.ActiveDocument.1">
                  <p:embed/>
                </p:oleObj>
              </mc:Choice>
              <mc:Fallback>
                <p:oleObj name="think-cell Slide" r:id="rId6" imgW="347" imgH="348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525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Rectangle 1" hidden="1">
            <a:extLst>
              <a:ext uri="{FF2B5EF4-FFF2-40B4-BE49-F238E27FC236}">
                <a16:creationId xmlns="" xmlns:a16="http://schemas.microsoft.com/office/drawing/2014/main" id="{3686171B-3B80-4830-9877-87AB52B23C4B}"/>
              </a:ext>
            </a:extLst>
          </p:cNvPr>
          <p:cNvSpPr/>
          <p:nvPr>
            <p:custDataLst>
              <p:tags r:id="rId3"/>
            </p:custDataLst>
          </p:nvPr>
        </p:nvSpPr>
        <p:spPr>
          <a:xfrm>
            <a:off x="1524000" y="0"/>
            <a:ext cx="158750" cy="158750"/>
          </a:xfrm>
          <a:prstGeom prst="rect">
            <a:avLst/>
          </a:prstGeom>
          <a:solidFill>
            <a:srgbClr val="4B4E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algn="ctr">
              <a:lnSpc>
                <a:spcPct val="90000"/>
              </a:lnSpc>
            </a:pPr>
            <a:endParaRPr lang="en-US" sz="2400" dirty="0">
              <a:latin typeface="Georgia" panose="02040502050405020303" pitchFamily="18" charset="0"/>
              <a:ea typeface="+mj-ea"/>
              <a:cs typeface="+mj-cs"/>
              <a:sym typeface="Georgia" panose="02040502050405020303" pitchFamily="18" charset="0"/>
            </a:endParaRPr>
          </a:p>
        </p:txBody>
      </p:sp>
      <p:sp>
        <p:nvSpPr>
          <p:cNvPr id="136194" name="Title 1">
            <a:extLst>
              <a:ext uri="{FF2B5EF4-FFF2-40B4-BE49-F238E27FC236}">
                <a16:creationId xmlns="" xmlns:a16="http://schemas.microsoft.com/office/drawing/2014/main" id="{E094BFC5-16B4-4247-AD3A-46F4643FD6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The Client Journey has Changed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08D41D1-7DF1-4ADD-BD6A-1DB65DA7EEBF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16" name="Rectangle 15">
            <a:extLst>
              <a:ext uri="{FF2B5EF4-FFF2-40B4-BE49-F238E27FC236}">
                <a16:creationId xmlns="" xmlns:a16="http://schemas.microsoft.com/office/drawing/2014/main" id="{76DD8B75-A364-46CA-8884-AE5CAEC0B62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1544611"/>
            <a:ext cx="11430000" cy="133853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5400000" algn="t" rotWithShape="0">
              <a:srgbClr val="000000">
                <a:alpha val="39999"/>
              </a:srgbClr>
            </a:outerShdw>
          </a:effectLst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Georgia" charset="0"/>
                <a:ea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eorgia" charset="0"/>
                <a:ea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eorgia" charset="0"/>
                <a:ea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eorgia" charset="0"/>
                <a:ea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eorgia" charset="0"/>
                <a:ea typeface="Arial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charset="0"/>
                <a:ea typeface="Arial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charset="0"/>
                <a:ea typeface="Arial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charset="0"/>
                <a:ea typeface="Arial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charset="0"/>
                <a:ea typeface="Arial" charset="0"/>
                <a:cs typeface="Arial" charset="0"/>
              </a:defRPr>
            </a:lvl9pPr>
          </a:lstStyle>
          <a:p>
            <a:pPr algn="ctr" eaLnBrk="1" hangingPunct="1">
              <a:defRPr/>
            </a:pPr>
            <a:endParaRPr lang="x-none" altLang="x-none" sz="2000" dirty="0">
              <a:solidFill>
                <a:srgbClr val="FFFFFF"/>
              </a:solidFill>
              <a:latin typeface="Georgia" panose="02040502050405020303" pitchFamily="18" charset="0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="" xmlns:a16="http://schemas.microsoft.com/office/drawing/2014/main" id="{859F1C0C-EC8F-409D-98DF-DD5311EA8BCC}"/>
              </a:ext>
            </a:extLst>
          </p:cNvPr>
          <p:cNvSpPr/>
          <p:nvPr/>
        </p:nvSpPr>
        <p:spPr bwMode="auto">
          <a:xfrm>
            <a:off x="601884" y="1651666"/>
            <a:ext cx="11157994" cy="1118766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1481138" defTabSz="914400" fontAlgn="auto">
              <a:spcBef>
                <a:spcPct val="100000"/>
              </a:spcBef>
              <a:spcAft>
                <a:spcPts val="0"/>
              </a:spcAft>
              <a:defRPr/>
            </a:pPr>
            <a:r>
              <a:rPr lang="en-US" altLang="en-US" sz="2200" kern="0" dirty="0">
                <a:solidFill>
                  <a:prstClr val="white"/>
                </a:solidFill>
                <a:latin typeface="Georgia" panose="02040502050405020303" pitchFamily="18" charset="0"/>
                <a:cs typeface="Arial" panose="020B0604020202020204" pitchFamily="34" charset="0"/>
              </a:rPr>
              <a:t>Successful </a:t>
            </a:r>
            <a:r>
              <a:rPr lang="en-US" altLang="en-US" sz="2200" kern="0" dirty="0" smtClean="0">
                <a:solidFill>
                  <a:prstClr val="white"/>
                </a:solidFill>
                <a:latin typeface="Georgia" panose="02040502050405020303" pitchFamily="18" charset="0"/>
                <a:cs typeface="Arial" panose="020B0604020202020204" pitchFamily="34" charset="0"/>
              </a:rPr>
              <a:t>families and individuals are almost twice as </a:t>
            </a:r>
            <a:r>
              <a:rPr lang="en-US" altLang="en-US" sz="2200" kern="0" dirty="0">
                <a:solidFill>
                  <a:prstClr val="white"/>
                </a:solidFill>
                <a:latin typeface="Georgia" panose="02040502050405020303" pitchFamily="18" charset="0"/>
                <a:cs typeface="Arial" panose="020B0604020202020204" pitchFamily="34" charset="0"/>
              </a:rPr>
              <a:t>likely to shop online </a:t>
            </a:r>
            <a:br>
              <a:rPr lang="en-US" altLang="en-US" sz="2200" kern="0" dirty="0">
                <a:solidFill>
                  <a:prstClr val="white"/>
                </a:solidFill>
                <a:latin typeface="Georgia" panose="02040502050405020303" pitchFamily="18" charset="0"/>
                <a:cs typeface="Arial" panose="020B0604020202020204" pitchFamily="34" charset="0"/>
              </a:rPr>
            </a:br>
            <a:r>
              <a:rPr lang="en-US" altLang="en-US" sz="2200" kern="0" dirty="0">
                <a:solidFill>
                  <a:prstClr val="white"/>
                </a:solidFill>
                <a:latin typeface="Georgia" panose="02040502050405020303" pitchFamily="18" charset="0"/>
                <a:cs typeface="Arial" panose="020B0604020202020204" pitchFamily="34" charset="0"/>
              </a:rPr>
              <a:t>for their home insurance </a:t>
            </a:r>
            <a:r>
              <a:rPr lang="en-US" altLang="en-US" sz="2200" kern="0" dirty="0" smtClean="0">
                <a:solidFill>
                  <a:prstClr val="white"/>
                </a:solidFill>
                <a:latin typeface="Georgia" panose="02040502050405020303" pitchFamily="18" charset="0"/>
                <a:cs typeface="Arial" panose="020B0604020202020204" pitchFamily="34" charset="0"/>
              </a:rPr>
              <a:t>than other segments </a:t>
            </a:r>
            <a:r>
              <a:rPr lang="en-US" altLang="en-US" sz="2200" kern="0" dirty="0">
                <a:solidFill>
                  <a:prstClr val="white"/>
                </a:solidFill>
                <a:latin typeface="Georgia" panose="02040502050405020303" pitchFamily="18" charset="0"/>
                <a:cs typeface="Arial" panose="020B0604020202020204" pitchFamily="34" charset="0"/>
              </a:rPr>
              <a:t>of the population</a:t>
            </a:r>
          </a:p>
        </p:txBody>
      </p:sp>
      <p:grpSp>
        <p:nvGrpSpPr>
          <p:cNvPr id="82" name="Group 81"/>
          <p:cNvGrpSpPr/>
          <p:nvPr/>
        </p:nvGrpSpPr>
        <p:grpSpPr>
          <a:xfrm>
            <a:off x="968834" y="1841650"/>
            <a:ext cx="823890" cy="741642"/>
            <a:chOff x="563563" y="1503363"/>
            <a:chExt cx="2782888" cy="2505075"/>
          </a:xfrm>
        </p:grpSpPr>
        <p:sp>
          <p:nvSpPr>
            <p:cNvPr id="83" name="Freeform 361"/>
            <p:cNvSpPr>
              <a:spLocks/>
            </p:cNvSpPr>
            <p:nvPr/>
          </p:nvSpPr>
          <p:spPr bwMode="auto">
            <a:xfrm>
              <a:off x="563563" y="1793875"/>
              <a:ext cx="2676525" cy="1795463"/>
            </a:xfrm>
            <a:custGeom>
              <a:avLst/>
              <a:gdLst>
                <a:gd name="T0" fmla="*/ 1686 w 1686"/>
                <a:gd name="T1" fmla="*/ 429 h 1131"/>
                <a:gd name="T2" fmla="*/ 1686 w 1686"/>
                <a:gd name="T3" fmla="*/ 1131 h 1131"/>
                <a:gd name="T4" fmla="*/ 0 w 1686"/>
                <a:gd name="T5" fmla="*/ 1131 h 1131"/>
                <a:gd name="T6" fmla="*/ 0 w 1686"/>
                <a:gd name="T7" fmla="*/ 0 h 1131"/>
                <a:gd name="T8" fmla="*/ 1124 w 1686"/>
                <a:gd name="T9" fmla="*/ 0 h 1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86" h="1131">
                  <a:moveTo>
                    <a:pt x="1686" y="429"/>
                  </a:moveTo>
                  <a:lnTo>
                    <a:pt x="1686" y="1131"/>
                  </a:lnTo>
                  <a:lnTo>
                    <a:pt x="0" y="1131"/>
                  </a:lnTo>
                  <a:lnTo>
                    <a:pt x="0" y="0"/>
                  </a:lnTo>
                  <a:lnTo>
                    <a:pt x="1124" y="0"/>
                  </a:lnTo>
                </a:path>
              </a:pathLst>
            </a:custGeom>
            <a:noFill/>
            <a:ln w="38100" cap="flat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" name="Rectangle 362"/>
            <p:cNvSpPr>
              <a:spLocks noChangeArrowheads="1"/>
            </p:cNvSpPr>
            <p:nvPr/>
          </p:nvSpPr>
          <p:spPr bwMode="auto">
            <a:xfrm>
              <a:off x="1644651" y="3589338"/>
              <a:ext cx="514350" cy="419100"/>
            </a:xfrm>
            <a:prstGeom prst="rect">
              <a:avLst/>
            </a:prstGeom>
            <a:noFill/>
            <a:ln w="38100" cap="flat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5" name="Line 363"/>
            <p:cNvSpPr>
              <a:spLocks noChangeShapeType="1"/>
            </p:cNvSpPr>
            <p:nvPr/>
          </p:nvSpPr>
          <p:spPr bwMode="auto">
            <a:xfrm>
              <a:off x="1189038" y="4008438"/>
              <a:ext cx="1425575" cy="0"/>
            </a:xfrm>
            <a:prstGeom prst="line">
              <a:avLst/>
            </a:prstGeom>
            <a:noFill/>
            <a:ln w="38100" cap="flat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" name="Freeform 364"/>
            <p:cNvSpPr>
              <a:spLocks/>
            </p:cNvSpPr>
            <p:nvPr/>
          </p:nvSpPr>
          <p:spPr bwMode="auto">
            <a:xfrm>
              <a:off x="1425576" y="2366963"/>
              <a:ext cx="1057275" cy="485775"/>
            </a:xfrm>
            <a:custGeom>
              <a:avLst/>
              <a:gdLst>
                <a:gd name="T0" fmla="*/ 555 w 666"/>
                <a:gd name="T1" fmla="*/ 306 h 306"/>
                <a:gd name="T2" fmla="*/ 71 w 666"/>
                <a:gd name="T3" fmla="*/ 306 h 306"/>
                <a:gd name="T4" fmla="*/ 0 w 666"/>
                <a:gd name="T5" fmla="*/ 0 h 306"/>
                <a:gd name="T6" fmla="*/ 666 w 666"/>
                <a:gd name="T7" fmla="*/ 0 h 306"/>
                <a:gd name="T8" fmla="*/ 555 w 666"/>
                <a:gd name="T9" fmla="*/ 306 h 3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66" h="306">
                  <a:moveTo>
                    <a:pt x="555" y="306"/>
                  </a:moveTo>
                  <a:lnTo>
                    <a:pt x="71" y="306"/>
                  </a:lnTo>
                  <a:lnTo>
                    <a:pt x="0" y="0"/>
                  </a:lnTo>
                  <a:lnTo>
                    <a:pt x="666" y="0"/>
                  </a:lnTo>
                  <a:lnTo>
                    <a:pt x="555" y="306"/>
                  </a:lnTo>
                  <a:close/>
                </a:path>
              </a:pathLst>
            </a:custGeom>
            <a:noFill/>
            <a:ln w="38100" cap="flat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" name="Freeform 365"/>
            <p:cNvSpPr>
              <a:spLocks/>
            </p:cNvSpPr>
            <p:nvPr/>
          </p:nvSpPr>
          <p:spPr bwMode="auto">
            <a:xfrm>
              <a:off x="1123951" y="2235200"/>
              <a:ext cx="301625" cy="131763"/>
            </a:xfrm>
            <a:custGeom>
              <a:avLst/>
              <a:gdLst>
                <a:gd name="T0" fmla="*/ 0 w 190"/>
                <a:gd name="T1" fmla="*/ 0 h 83"/>
                <a:gd name="T2" fmla="*/ 169 w 190"/>
                <a:gd name="T3" fmla="*/ 0 h 83"/>
                <a:gd name="T4" fmla="*/ 190 w 190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90" h="83">
                  <a:moveTo>
                    <a:pt x="0" y="0"/>
                  </a:moveTo>
                  <a:lnTo>
                    <a:pt x="169" y="0"/>
                  </a:lnTo>
                  <a:lnTo>
                    <a:pt x="190" y="83"/>
                  </a:lnTo>
                </a:path>
              </a:pathLst>
            </a:custGeom>
            <a:noFill/>
            <a:ln w="38100" cap="flat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" name="Freeform 366"/>
            <p:cNvSpPr>
              <a:spLocks/>
            </p:cNvSpPr>
            <p:nvPr/>
          </p:nvSpPr>
          <p:spPr bwMode="auto">
            <a:xfrm>
              <a:off x="1474788" y="2584450"/>
              <a:ext cx="722313" cy="579438"/>
            </a:xfrm>
            <a:custGeom>
              <a:avLst/>
              <a:gdLst>
                <a:gd name="T0" fmla="*/ 0 w 455"/>
                <a:gd name="T1" fmla="*/ 0 h 365"/>
                <a:gd name="T2" fmla="*/ 83 w 455"/>
                <a:gd name="T3" fmla="*/ 365 h 365"/>
                <a:gd name="T4" fmla="*/ 455 w 455"/>
                <a:gd name="T5" fmla="*/ 365 h 3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55" h="365">
                  <a:moveTo>
                    <a:pt x="0" y="0"/>
                  </a:moveTo>
                  <a:lnTo>
                    <a:pt x="83" y="365"/>
                  </a:lnTo>
                  <a:lnTo>
                    <a:pt x="455" y="365"/>
                  </a:lnTo>
                </a:path>
              </a:pathLst>
            </a:custGeom>
            <a:noFill/>
            <a:ln w="38100" cap="flat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" name="Oval 367"/>
            <p:cNvSpPr>
              <a:spLocks noChangeArrowheads="1"/>
            </p:cNvSpPr>
            <p:nvPr/>
          </p:nvSpPr>
          <p:spPr bwMode="auto">
            <a:xfrm>
              <a:off x="2087563" y="3081338"/>
              <a:ext cx="166688" cy="166688"/>
            </a:xfrm>
            <a:prstGeom prst="ellipse">
              <a:avLst/>
            </a:prstGeom>
            <a:noFill/>
            <a:ln w="38100" cap="flat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" name="Oval 368"/>
            <p:cNvSpPr>
              <a:spLocks noChangeArrowheads="1"/>
            </p:cNvSpPr>
            <p:nvPr/>
          </p:nvSpPr>
          <p:spPr bwMode="auto">
            <a:xfrm>
              <a:off x="1538288" y="3081338"/>
              <a:ext cx="161925" cy="166688"/>
            </a:xfrm>
            <a:prstGeom prst="ellipse">
              <a:avLst/>
            </a:prstGeom>
            <a:noFill/>
            <a:ln w="38100" cap="flat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1" name="Freeform 369"/>
            <p:cNvSpPr>
              <a:spLocks/>
            </p:cNvSpPr>
            <p:nvPr/>
          </p:nvSpPr>
          <p:spPr bwMode="auto">
            <a:xfrm>
              <a:off x="2501901" y="2065338"/>
              <a:ext cx="282575" cy="282575"/>
            </a:xfrm>
            <a:custGeom>
              <a:avLst/>
              <a:gdLst>
                <a:gd name="T0" fmla="*/ 0 w 75"/>
                <a:gd name="T1" fmla="*/ 0 h 75"/>
                <a:gd name="T2" fmla="*/ 75 w 75"/>
                <a:gd name="T3" fmla="*/ 75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75" h="75">
                  <a:moveTo>
                    <a:pt x="0" y="0"/>
                  </a:moveTo>
                  <a:cubicBezTo>
                    <a:pt x="41" y="0"/>
                    <a:pt x="75" y="34"/>
                    <a:pt x="75" y="75"/>
                  </a:cubicBezTo>
                </a:path>
              </a:pathLst>
            </a:custGeom>
            <a:noFill/>
            <a:ln w="38100" cap="flat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" name="Freeform 370"/>
            <p:cNvSpPr>
              <a:spLocks/>
            </p:cNvSpPr>
            <p:nvPr/>
          </p:nvSpPr>
          <p:spPr bwMode="auto">
            <a:xfrm>
              <a:off x="2501901" y="1785938"/>
              <a:ext cx="561975" cy="561975"/>
            </a:xfrm>
            <a:custGeom>
              <a:avLst/>
              <a:gdLst>
                <a:gd name="T0" fmla="*/ 0 w 149"/>
                <a:gd name="T1" fmla="*/ 0 h 149"/>
                <a:gd name="T2" fmla="*/ 149 w 149"/>
                <a:gd name="T3" fmla="*/ 149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49" h="149">
                  <a:moveTo>
                    <a:pt x="0" y="0"/>
                  </a:moveTo>
                  <a:cubicBezTo>
                    <a:pt x="83" y="0"/>
                    <a:pt x="149" y="67"/>
                    <a:pt x="149" y="149"/>
                  </a:cubicBezTo>
                </a:path>
              </a:pathLst>
            </a:custGeom>
            <a:noFill/>
            <a:ln w="38100" cap="flat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" name="Freeform 371"/>
            <p:cNvSpPr>
              <a:spLocks/>
            </p:cNvSpPr>
            <p:nvPr/>
          </p:nvSpPr>
          <p:spPr bwMode="auto">
            <a:xfrm>
              <a:off x="2501901" y="1503363"/>
              <a:ext cx="844550" cy="844550"/>
            </a:xfrm>
            <a:custGeom>
              <a:avLst/>
              <a:gdLst>
                <a:gd name="T0" fmla="*/ 0 w 224"/>
                <a:gd name="T1" fmla="*/ 0 h 224"/>
                <a:gd name="T2" fmla="*/ 224 w 224"/>
                <a:gd name="T3" fmla="*/ 224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24" h="224">
                  <a:moveTo>
                    <a:pt x="0" y="0"/>
                  </a:moveTo>
                  <a:cubicBezTo>
                    <a:pt x="124" y="0"/>
                    <a:pt x="224" y="100"/>
                    <a:pt x="224" y="224"/>
                  </a:cubicBezTo>
                </a:path>
              </a:pathLst>
            </a:custGeom>
            <a:noFill/>
            <a:ln w="38100" cap="flat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0" name="Rectangle 39">
            <a:extLst>
              <a:ext uri="{FF2B5EF4-FFF2-40B4-BE49-F238E27FC236}">
                <a16:creationId xmlns="" xmlns:a16="http://schemas.microsoft.com/office/drawing/2014/main" id="{91D66EB4-B256-450D-B1E9-28C93CC6A6F2}"/>
              </a:ext>
            </a:extLst>
          </p:cNvPr>
          <p:cNvSpPr/>
          <p:nvPr/>
        </p:nvSpPr>
        <p:spPr bwMode="auto">
          <a:xfrm>
            <a:off x="457200" y="3073125"/>
            <a:ext cx="5559552" cy="266496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5400000" algn="t" rotWithShape="0">
              <a:srgbClr val="000000">
                <a:alpha val="39999"/>
              </a:srgbClr>
            </a:outerShdw>
          </a:effectLst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defRPr/>
            </a:pPr>
            <a:endParaRPr lang="en-US" dirty="0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41" name="Rectangle 40">
            <a:extLst>
              <a:ext uri="{FF2B5EF4-FFF2-40B4-BE49-F238E27FC236}">
                <a16:creationId xmlns="" xmlns:a16="http://schemas.microsoft.com/office/drawing/2014/main" id="{6105AB3C-360E-498A-8F29-FB00DC6D423A}"/>
              </a:ext>
            </a:extLst>
          </p:cNvPr>
          <p:cNvSpPr/>
          <p:nvPr/>
        </p:nvSpPr>
        <p:spPr>
          <a:xfrm>
            <a:off x="593203" y="3199984"/>
            <a:ext cx="5302038" cy="241125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Georgia" panose="02040502050405020303" pitchFamily="18" charset="0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="" xmlns:a16="http://schemas.microsoft.com/office/drawing/2014/main" id="{7FE1EEBC-AC13-4138-BBFD-285B20146A9E}"/>
              </a:ext>
            </a:extLst>
          </p:cNvPr>
          <p:cNvSpPr txBox="1">
            <a:spLocks/>
          </p:cNvSpPr>
          <p:nvPr/>
        </p:nvSpPr>
        <p:spPr bwMode="auto">
          <a:xfrm>
            <a:off x="2673752" y="3322273"/>
            <a:ext cx="3044142" cy="2166672"/>
          </a:xfrm>
          <a:prstGeom prst="rect">
            <a:avLst/>
          </a:prstGeom>
          <a:noFill/>
          <a:ln w="12700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>
            <a:no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bg1"/>
                </a:solidFill>
                <a:latin typeface="Georgia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bg1"/>
                </a:solidFill>
                <a:latin typeface="Georgia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bg1"/>
                </a:solidFill>
                <a:latin typeface="Georgia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bg1"/>
                </a:solidFill>
                <a:latin typeface="Georgia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bg1"/>
                </a:solidFill>
                <a:latin typeface="Georgia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bg1"/>
                </a:solidFill>
                <a:latin typeface="Georgia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bg1"/>
                </a:solidFill>
                <a:latin typeface="Georgia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bg1"/>
                </a:solidFill>
                <a:latin typeface="Georgia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bg1"/>
                </a:solidFill>
                <a:latin typeface="Georgia" charset="0"/>
              </a:defRPr>
            </a:lvl9pPr>
          </a:lstStyle>
          <a:p>
            <a:pPr algn="ctr">
              <a:lnSpc>
                <a:spcPct val="100000"/>
              </a:lnSpc>
              <a:spcBef>
                <a:spcPts val="600"/>
              </a:spcBef>
              <a:buNone/>
              <a:defRPr/>
            </a:pPr>
            <a:endParaRPr lang="en-US" altLang="en-US" sz="1200" kern="0" dirty="0">
              <a:solidFill>
                <a:prstClr val="white"/>
              </a:solidFill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="" xmlns:a16="http://schemas.microsoft.com/office/drawing/2014/main" id="{D8DEC694-AAF7-4BCE-AA56-4F6C7301B009}"/>
              </a:ext>
            </a:extLst>
          </p:cNvPr>
          <p:cNvSpPr txBox="1"/>
          <p:nvPr/>
        </p:nvSpPr>
        <p:spPr>
          <a:xfrm>
            <a:off x="2993227" y="4546014"/>
            <a:ext cx="2582491" cy="738664"/>
          </a:xfrm>
          <a:prstGeom prst="rect">
            <a:avLst/>
          </a:prstGeom>
          <a:noFill/>
        </p:spPr>
        <p:txBody>
          <a:bodyPr vert="horz" wrap="square" lIns="0" tIns="0" rIns="0" bIns="0" rtlCol="0" anchor="t">
            <a:spAutoFit/>
          </a:bodyPr>
          <a:lstStyle>
            <a:defPPr>
              <a:defRPr lang="en-US"/>
            </a:defPPr>
            <a:lvl1pPr>
              <a:buClr>
                <a:schemeClr val="tx2"/>
              </a:buClr>
              <a:buFont typeface="Georgia" panose="02040502050405020303" pitchFamily="18" charset="0"/>
            </a:lvl1pPr>
            <a:lvl2pPr marL="209550" lvl="1" indent="-209550">
              <a:buClr>
                <a:schemeClr val="tx2"/>
              </a:buClr>
              <a:buSzPct val="125000"/>
              <a:buFont typeface="Georgia" panose="02040502050405020303" pitchFamily="18" charset="0"/>
              <a:buChar char="▪"/>
            </a:lvl2pPr>
            <a:lvl3pPr marL="447675" lvl="2" indent="-238125">
              <a:buClr>
                <a:schemeClr val="tx2"/>
              </a:buClr>
              <a:buSzPct val="115000"/>
              <a:buFont typeface="Georgia" panose="02040502050405020303" pitchFamily="18" charset="0"/>
              <a:buChar char="−"/>
            </a:lvl3pPr>
            <a:lvl4pPr marL="647700" lvl="3" indent="-200025">
              <a:buClr>
                <a:schemeClr val="tx2"/>
              </a:buClr>
              <a:buSzPct val="110000"/>
              <a:buFont typeface="Georgia" panose="02040502050405020303" pitchFamily="18" charset="0"/>
              <a:buChar char="•"/>
            </a:lvl4pPr>
            <a:lvl5pPr marL="809625" lvl="4" indent="-180975">
              <a:buClr>
                <a:schemeClr val="tx2"/>
              </a:buClr>
              <a:buSzPct val="100000"/>
              <a:buFont typeface="Georgia" panose="02040502050405020303" pitchFamily="18" charset="0"/>
              <a:buChar char="▫"/>
            </a:lvl5pPr>
          </a:lstStyle>
          <a:p>
            <a:r>
              <a:rPr lang="en-US" sz="2400" dirty="0">
                <a:solidFill>
                  <a:schemeClr val="bg1"/>
                </a:solidFill>
              </a:rPr>
              <a:t>have shopped online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="" xmlns:a16="http://schemas.microsoft.com/office/drawing/2014/main" id="{F6128A82-91F8-4DDC-B788-852E314F96A0}"/>
              </a:ext>
            </a:extLst>
          </p:cNvPr>
          <p:cNvSpPr txBox="1"/>
          <p:nvPr/>
        </p:nvSpPr>
        <p:spPr>
          <a:xfrm>
            <a:off x="1080840" y="4707001"/>
            <a:ext cx="1119834" cy="553998"/>
          </a:xfrm>
          <a:prstGeom prst="rect">
            <a:avLst/>
          </a:prstGeom>
          <a:noFill/>
        </p:spPr>
        <p:txBody>
          <a:bodyPr vert="horz" wrap="square" lIns="0" tIns="0" rIns="0" bIns="0" rtlCol="0" anchor="t">
            <a:spAutoFit/>
          </a:bodyPr>
          <a:lstStyle>
            <a:defPPr>
              <a:defRPr lang="en-US"/>
            </a:defPPr>
            <a:lvl1pPr>
              <a:buClr>
                <a:schemeClr val="tx2"/>
              </a:buClr>
              <a:buFont typeface="Georgia" panose="02040502050405020303" pitchFamily="18" charset="0"/>
            </a:lvl1pPr>
            <a:lvl2pPr marL="209550" lvl="1" indent="-209550">
              <a:buClr>
                <a:schemeClr val="tx2"/>
              </a:buClr>
              <a:buSzPct val="125000"/>
              <a:buFont typeface="Georgia" panose="02040502050405020303" pitchFamily="18" charset="0"/>
              <a:buChar char="▪"/>
            </a:lvl2pPr>
            <a:lvl3pPr marL="447675" lvl="2" indent="-238125">
              <a:buClr>
                <a:schemeClr val="tx2"/>
              </a:buClr>
              <a:buSzPct val="115000"/>
              <a:buFont typeface="Georgia" panose="02040502050405020303" pitchFamily="18" charset="0"/>
              <a:buChar char="−"/>
            </a:lvl3pPr>
            <a:lvl4pPr marL="647700" lvl="3" indent="-200025">
              <a:buClr>
                <a:schemeClr val="tx2"/>
              </a:buClr>
              <a:buSzPct val="110000"/>
              <a:buFont typeface="Georgia" panose="02040502050405020303" pitchFamily="18" charset="0"/>
              <a:buChar char="•"/>
            </a:lvl4pPr>
            <a:lvl5pPr marL="809625" lvl="4" indent="-180975">
              <a:buClr>
                <a:schemeClr val="tx2"/>
              </a:buClr>
              <a:buSzPct val="100000"/>
              <a:buFont typeface="Georgia" panose="02040502050405020303" pitchFamily="18" charset="0"/>
              <a:buChar char="▫"/>
            </a:lvl5pPr>
          </a:lstStyle>
          <a:p>
            <a:r>
              <a:rPr lang="en-US" dirty="0">
                <a:solidFill>
                  <a:schemeClr val="bg1"/>
                </a:solidFill>
              </a:rPr>
              <a:t>In the past </a:t>
            </a:r>
            <a:br>
              <a:rPr lang="en-US" dirty="0">
                <a:solidFill>
                  <a:schemeClr val="bg1"/>
                </a:solidFill>
              </a:rPr>
            </a:br>
            <a:r>
              <a:rPr lang="en-US" dirty="0">
                <a:solidFill>
                  <a:schemeClr val="bg1"/>
                </a:solidFill>
              </a:rPr>
              <a:t>12 months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="" xmlns:a16="http://schemas.microsoft.com/office/drawing/2014/main" id="{6353372D-975F-4363-9FC1-44C773225F06}"/>
              </a:ext>
            </a:extLst>
          </p:cNvPr>
          <p:cNvSpPr txBox="1"/>
          <p:nvPr/>
        </p:nvSpPr>
        <p:spPr>
          <a:xfrm>
            <a:off x="2993227" y="3513761"/>
            <a:ext cx="1794310" cy="830997"/>
          </a:xfrm>
          <a:prstGeom prst="rect">
            <a:avLst/>
          </a:prstGeom>
          <a:noFill/>
        </p:spPr>
        <p:txBody>
          <a:bodyPr vert="horz" wrap="square" lIns="0" tIns="0" rIns="0" bIns="0" rtlCol="0" anchor="t">
            <a:spAutoFit/>
          </a:bodyPr>
          <a:lstStyle>
            <a:defPPr>
              <a:defRPr lang="en-US"/>
            </a:defPPr>
            <a:lvl1pPr>
              <a:buClr>
                <a:schemeClr val="tx2"/>
              </a:buClr>
              <a:buFont typeface="Georgia" panose="02040502050405020303" pitchFamily="18" charset="0"/>
            </a:lvl1pPr>
            <a:lvl2pPr marL="209550" lvl="1" indent="-209550">
              <a:buClr>
                <a:schemeClr val="tx2"/>
              </a:buClr>
              <a:buSzPct val="125000"/>
              <a:buFont typeface="Georgia" panose="02040502050405020303" pitchFamily="18" charset="0"/>
              <a:buChar char="▪"/>
            </a:lvl2pPr>
            <a:lvl3pPr marL="447675" lvl="2" indent="-238125">
              <a:buClr>
                <a:schemeClr val="tx2"/>
              </a:buClr>
              <a:buSzPct val="115000"/>
              <a:buFont typeface="Georgia" panose="02040502050405020303" pitchFamily="18" charset="0"/>
              <a:buChar char="−"/>
            </a:lvl3pPr>
            <a:lvl4pPr marL="647700" lvl="3" indent="-200025">
              <a:buClr>
                <a:schemeClr val="tx2"/>
              </a:buClr>
              <a:buSzPct val="110000"/>
              <a:buFont typeface="Georgia" panose="02040502050405020303" pitchFamily="18" charset="0"/>
              <a:buChar char="•"/>
            </a:lvl4pPr>
            <a:lvl5pPr marL="809625" lvl="4" indent="-180975">
              <a:buClr>
                <a:schemeClr val="tx2"/>
              </a:buClr>
              <a:buSzPct val="100000"/>
              <a:buFont typeface="Georgia" panose="02040502050405020303" pitchFamily="18" charset="0"/>
              <a:buChar char="▫"/>
            </a:lvl5pPr>
          </a:lstStyle>
          <a:p>
            <a:r>
              <a:rPr lang="en-US" sz="5400" b="1" dirty="0">
                <a:solidFill>
                  <a:schemeClr val="bg1"/>
                </a:solidFill>
              </a:rPr>
              <a:t>69%</a:t>
            </a:r>
          </a:p>
        </p:txBody>
      </p:sp>
      <p:sp>
        <p:nvSpPr>
          <p:cNvPr id="46" name="Rectangle 45">
            <a:extLst>
              <a:ext uri="{FF2B5EF4-FFF2-40B4-BE49-F238E27FC236}">
                <a16:creationId xmlns="" xmlns:a16="http://schemas.microsoft.com/office/drawing/2014/main" id="{91D66EB4-B256-450D-B1E9-28C93CC6A6F2}"/>
              </a:ext>
            </a:extLst>
          </p:cNvPr>
          <p:cNvSpPr/>
          <p:nvPr/>
        </p:nvSpPr>
        <p:spPr bwMode="auto">
          <a:xfrm>
            <a:off x="6327648" y="3073125"/>
            <a:ext cx="5559552" cy="266496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5400000" algn="t" rotWithShape="0">
              <a:srgbClr val="000000">
                <a:alpha val="39999"/>
              </a:srgbClr>
            </a:outerShdw>
          </a:effectLst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defRPr/>
            </a:pPr>
            <a:endParaRPr lang="en-US" dirty="0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47" name="Rectangle 46">
            <a:extLst>
              <a:ext uri="{FF2B5EF4-FFF2-40B4-BE49-F238E27FC236}">
                <a16:creationId xmlns="" xmlns:a16="http://schemas.microsoft.com/office/drawing/2014/main" id="{6105AB3C-360E-498A-8F29-FB00DC6D423A}"/>
              </a:ext>
            </a:extLst>
          </p:cNvPr>
          <p:cNvSpPr/>
          <p:nvPr/>
        </p:nvSpPr>
        <p:spPr>
          <a:xfrm>
            <a:off x="6447677" y="3199984"/>
            <a:ext cx="5303520" cy="241125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Georgia" panose="02040502050405020303" pitchFamily="18" charset="0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="" xmlns:a16="http://schemas.microsoft.com/office/drawing/2014/main" id="{7FE1EEBC-AC13-4138-BBFD-285B20146A9E}"/>
              </a:ext>
            </a:extLst>
          </p:cNvPr>
          <p:cNvSpPr txBox="1">
            <a:spLocks/>
          </p:cNvSpPr>
          <p:nvPr/>
        </p:nvSpPr>
        <p:spPr bwMode="auto">
          <a:xfrm>
            <a:off x="8518967" y="3322273"/>
            <a:ext cx="3055718" cy="2166672"/>
          </a:xfrm>
          <a:prstGeom prst="rect">
            <a:avLst/>
          </a:prstGeom>
          <a:noFill/>
          <a:ln w="12700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>
            <a:no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bg1"/>
                </a:solidFill>
                <a:latin typeface="Georgia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bg1"/>
                </a:solidFill>
                <a:latin typeface="Georgia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bg1"/>
                </a:solidFill>
                <a:latin typeface="Georgia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bg1"/>
                </a:solidFill>
                <a:latin typeface="Georgia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bg1"/>
                </a:solidFill>
                <a:latin typeface="Georgia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bg1"/>
                </a:solidFill>
                <a:latin typeface="Georgia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bg1"/>
                </a:solidFill>
                <a:latin typeface="Georgia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bg1"/>
                </a:solidFill>
                <a:latin typeface="Georgia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bg1"/>
                </a:solidFill>
                <a:latin typeface="Georgia" charset="0"/>
              </a:defRPr>
            </a:lvl9pPr>
          </a:lstStyle>
          <a:p>
            <a:pPr algn="ctr">
              <a:lnSpc>
                <a:spcPct val="100000"/>
              </a:lnSpc>
              <a:spcBef>
                <a:spcPts val="600"/>
              </a:spcBef>
              <a:buNone/>
              <a:defRPr/>
            </a:pPr>
            <a:endParaRPr lang="en-US" altLang="en-US" sz="1200" kern="0" dirty="0">
              <a:solidFill>
                <a:prstClr val="white"/>
              </a:solidFill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="" xmlns:a16="http://schemas.microsoft.com/office/drawing/2014/main" id="{D8DEC694-AAF7-4BCE-AA56-4F6C7301B009}"/>
              </a:ext>
            </a:extLst>
          </p:cNvPr>
          <p:cNvSpPr txBox="1"/>
          <p:nvPr/>
        </p:nvSpPr>
        <p:spPr>
          <a:xfrm>
            <a:off x="8903928" y="4546014"/>
            <a:ext cx="2582491" cy="738664"/>
          </a:xfrm>
          <a:prstGeom prst="rect">
            <a:avLst/>
          </a:prstGeom>
          <a:noFill/>
        </p:spPr>
        <p:txBody>
          <a:bodyPr vert="horz" wrap="square" lIns="0" tIns="0" rIns="0" bIns="0" rtlCol="0" anchor="t">
            <a:spAutoFit/>
          </a:bodyPr>
          <a:lstStyle>
            <a:defPPr>
              <a:defRPr lang="en-US"/>
            </a:defPPr>
            <a:lvl1pPr>
              <a:buClr>
                <a:schemeClr val="tx2"/>
              </a:buClr>
              <a:buFont typeface="Georgia" panose="02040502050405020303" pitchFamily="18" charset="0"/>
            </a:lvl1pPr>
            <a:lvl2pPr marL="209550" lvl="1" indent="-209550">
              <a:buClr>
                <a:schemeClr val="tx2"/>
              </a:buClr>
              <a:buSzPct val="125000"/>
              <a:buFont typeface="Georgia" panose="02040502050405020303" pitchFamily="18" charset="0"/>
              <a:buChar char="▪"/>
            </a:lvl2pPr>
            <a:lvl3pPr marL="447675" lvl="2" indent="-238125">
              <a:buClr>
                <a:schemeClr val="tx2"/>
              </a:buClr>
              <a:buSzPct val="115000"/>
              <a:buFont typeface="Georgia" panose="02040502050405020303" pitchFamily="18" charset="0"/>
              <a:buChar char="−"/>
            </a:lvl3pPr>
            <a:lvl4pPr marL="647700" lvl="3" indent="-200025">
              <a:buClr>
                <a:schemeClr val="tx2"/>
              </a:buClr>
              <a:buSzPct val="110000"/>
              <a:buFont typeface="Georgia" panose="02040502050405020303" pitchFamily="18" charset="0"/>
              <a:buChar char="•"/>
            </a:lvl4pPr>
            <a:lvl5pPr marL="809625" lvl="4" indent="-180975">
              <a:buClr>
                <a:schemeClr val="tx2"/>
              </a:buClr>
              <a:buSzPct val="100000"/>
              <a:buFont typeface="Georgia" panose="02040502050405020303" pitchFamily="18" charset="0"/>
              <a:buChar char="▫"/>
            </a:lvl5pPr>
          </a:lstStyle>
          <a:p>
            <a:r>
              <a:rPr lang="en-US" sz="2400" dirty="0">
                <a:solidFill>
                  <a:schemeClr val="bg1"/>
                </a:solidFill>
              </a:rPr>
              <a:t>are </a:t>
            </a:r>
            <a:r>
              <a:rPr lang="en-US" sz="2400" i="1" dirty="0">
                <a:solidFill>
                  <a:schemeClr val="bg1"/>
                </a:solidFill>
              </a:rPr>
              <a:t>likely</a:t>
            </a:r>
            <a:r>
              <a:rPr lang="en-US" sz="2400" dirty="0">
                <a:solidFill>
                  <a:schemeClr val="bg1"/>
                </a:solidFill>
              </a:rPr>
              <a:t> to </a:t>
            </a:r>
            <a:br>
              <a:rPr lang="en-US" sz="2400" dirty="0">
                <a:solidFill>
                  <a:schemeClr val="bg1"/>
                </a:solidFill>
              </a:rPr>
            </a:br>
            <a:r>
              <a:rPr lang="en-US" sz="2400" dirty="0">
                <a:solidFill>
                  <a:schemeClr val="bg1"/>
                </a:solidFill>
              </a:rPr>
              <a:t>shop online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="" xmlns:a16="http://schemas.microsoft.com/office/drawing/2014/main" id="{6353372D-975F-4363-9FC1-44C773225F06}"/>
              </a:ext>
            </a:extLst>
          </p:cNvPr>
          <p:cNvSpPr txBox="1"/>
          <p:nvPr/>
        </p:nvSpPr>
        <p:spPr>
          <a:xfrm>
            <a:off x="8903928" y="3513761"/>
            <a:ext cx="1430029" cy="830997"/>
          </a:xfrm>
          <a:prstGeom prst="rect">
            <a:avLst/>
          </a:prstGeom>
          <a:noFill/>
        </p:spPr>
        <p:txBody>
          <a:bodyPr vert="horz" wrap="square" lIns="0" tIns="0" rIns="0" bIns="0" rtlCol="0" anchor="t">
            <a:spAutoFit/>
          </a:bodyPr>
          <a:lstStyle>
            <a:defPPr>
              <a:defRPr lang="en-US"/>
            </a:defPPr>
            <a:lvl1pPr>
              <a:buClr>
                <a:schemeClr val="tx2"/>
              </a:buClr>
              <a:buFont typeface="Georgia" panose="02040502050405020303" pitchFamily="18" charset="0"/>
            </a:lvl1pPr>
            <a:lvl2pPr marL="209550" lvl="1" indent="-209550">
              <a:buClr>
                <a:schemeClr val="tx2"/>
              </a:buClr>
              <a:buSzPct val="125000"/>
              <a:buFont typeface="Georgia" panose="02040502050405020303" pitchFamily="18" charset="0"/>
              <a:buChar char="▪"/>
            </a:lvl2pPr>
            <a:lvl3pPr marL="447675" lvl="2" indent="-238125">
              <a:buClr>
                <a:schemeClr val="tx2"/>
              </a:buClr>
              <a:buSzPct val="115000"/>
              <a:buFont typeface="Georgia" panose="02040502050405020303" pitchFamily="18" charset="0"/>
              <a:buChar char="−"/>
            </a:lvl3pPr>
            <a:lvl4pPr marL="647700" lvl="3" indent="-200025">
              <a:buClr>
                <a:schemeClr val="tx2"/>
              </a:buClr>
              <a:buSzPct val="110000"/>
              <a:buFont typeface="Georgia" panose="02040502050405020303" pitchFamily="18" charset="0"/>
              <a:buChar char="•"/>
            </a:lvl4pPr>
            <a:lvl5pPr marL="809625" lvl="4" indent="-180975">
              <a:buClr>
                <a:schemeClr val="tx2"/>
              </a:buClr>
              <a:buSzPct val="100000"/>
              <a:buFont typeface="Georgia" panose="02040502050405020303" pitchFamily="18" charset="0"/>
              <a:buChar char="▫"/>
            </a:lvl5pPr>
          </a:lstStyle>
          <a:p>
            <a:r>
              <a:rPr lang="en-US" sz="5400" b="1" dirty="0">
                <a:solidFill>
                  <a:schemeClr val="bg1"/>
                </a:solidFill>
              </a:rPr>
              <a:t>73%</a:t>
            </a:r>
          </a:p>
        </p:txBody>
      </p:sp>
      <p:sp>
        <p:nvSpPr>
          <p:cNvPr id="37" name="Freeform: Shape 36">
            <a:extLst>
              <a:ext uri="{FF2B5EF4-FFF2-40B4-BE49-F238E27FC236}">
                <a16:creationId xmlns="" xmlns:a16="http://schemas.microsoft.com/office/drawing/2014/main" id="{E89C1080-6A05-46C5-B5D7-CEFEB3C32550}"/>
              </a:ext>
            </a:extLst>
          </p:cNvPr>
          <p:cNvSpPr/>
          <p:nvPr/>
        </p:nvSpPr>
        <p:spPr>
          <a:xfrm>
            <a:off x="1085100" y="3490737"/>
            <a:ext cx="1046000" cy="837993"/>
          </a:xfrm>
          <a:custGeom>
            <a:avLst/>
            <a:gdLst>
              <a:gd name="connsiteX0" fmla="*/ 418997 w 1046000"/>
              <a:gd name="connsiteY0" fmla="*/ 0 h 837993"/>
              <a:gd name="connsiteX1" fmla="*/ 418997 w 1046000"/>
              <a:gd name="connsiteY1" fmla="*/ 209498 h 837993"/>
              <a:gd name="connsiteX2" fmla="*/ 798945 w 1046000"/>
              <a:gd name="connsiteY2" fmla="*/ 209498 h 837993"/>
              <a:gd name="connsiteX3" fmla="*/ 798945 w 1046000"/>
              <a:gd name="connsiteY3" fmla="*/ 267045 h 837993"/>
              <a:gd name="connsiteX4" fmla="*/ 960870 w 1046000"/>
              <a:gd name="connsiteY4" fmla="*/ 267045 h 837993"/>
              <a:gd name="connsiteX5" fmla="*/ 960870 w 1046000"/>
              <a:gd name="connsiteY5" fmla="*/ 209498 h 837993"/>
              <a:gd name="connsiteX6" fmla="*/ 1046000 w 1046000"/>
              <a:gd name="connsiteY6" fmla="*/ 209498 h 837993"/>
              <a:gd name="connsiteX7" fmla="*/ 1046000 w 1046000"/>
              <a:gd name="connsiteY7" fmla="*/ 628495 h 837993"/>
              <a:gd name="connsiteX8" fmla="*/ 418997 w 1046000"/>
              <a:gd name="connsiteY8" fmla="*/ 628495 h 837993"/>
              <a:gd name="connsiteX9" fmla="*/ 418997 w 1046000"/>
              <a:gd name="connsiteY9" fmla="*/ 837993 h 837993"/>
              <a:gd name="connsiteX10" fmla="*/ 0 w 1046000"/>
              <a:gd name="connsiteY10" fmla="*/ 418997 h 837993"/>
              <a:gd name="connsiteX0" fmla="*/ 798945 w 1046000"/>
              <a:gd name="connsiteY0" fmla="*/ 267045 h 837993"/>
              <a:gd name="connsiteX1" fmla="*/ 960870 w 1046000"/>
              <a:gd name="connsiteY1" fmla="*/ 267045 h 837993"/>
              <a:gd name="connsiteX2" fmla="*/ 960870 w 1046000"/>
              <a:gd name="connsiteY2" fmla="*/ 209498 h 837993"/>
              <a:gd name="connsiteX3" fmla="*/ 1046000 w 1046000"/>
              <a:gd name="connsiteY3" fmla="*/ 209498 h 837993"/>
              <a:gd name="connsiteX4" fmla="*/ 1046000 w 1046000"/>
              <a:gd name="connsiteY4" fmla="*/ 628495 h 837993"/>
              <a:gd name="connsiteX5" fmla="*/ 418997 w 1046000"/>
              <a:gd name="connsiteY5" fmla="*/ 628495 h 837993"/>
              <a:gd name="connsiteX6" fmla="*/ 418997 w 1046000"/>
              <a:gd name="connsiteY6" fmla="*/ 837993 h 837993"/>
              <a:gd name="connsiteX7" fmla="*/ 0 w 1046000"/>
              <a:gd name="connsiteY7" fmla="*/ 418997 h 837993"/>
              <a:gd name="connsiteX8" fmla="*/ 418997 w 1046000"/>
              <a:gd name="connsiteY8" fmla="*/ 0 h 837993"/>
              <a:gd name="connsiteX9" fmla="*/ 418997 w 1046000"/>
              <a:gd name="connsiteY9" fmla="*/ 209498 h 837993"/>
              <a:gd name="connsiteX10" fmla="*/ 798945 w 1046000"/>
              <a:gd name="connsiteY10" fmla="*/ 209498 h 837993"/>
              <a:gd name="connsiteX11" fmla="*/ 890385 w 1046000"/>
              <a:gd name="connsiteY11" fmla="*/ 358485 h 837993"/>
              <a:gd name="connsiteX0" fmla="*/ 798945 w 1046000"/>
              <a:gd name="connsiteY0" fmla="*/ 267045 h 837993"/>
              <a:gd name="connsiteX1" fmla="*/ 960870 w 1046000"/>
              <a:gd name="connsiteY1" fmla="*/ 267045 h 837993"/>
              <a:gd name="connsiteX2" fmla="*/ 960870 w 1046000"/>
              <a:gd name="connsiteY2" fmla="*/ 209498 h 837993"/>
              <a:gd name="connsiteX3" fmla="*/ 1046000 w 1046000"/>
              <a:gd name="connsiteY3" fmla="*/ 209498 h 837993"/>
              <a:gd name="connsiteX4" fmla="*/ 1046000 w 1046000"/>
              <a:gd name="connsiteY4" fmla="*/ 628495 h 837993"/>
              <a:gd name="connsiteX5" fmla="*/ 418997 w 1046000"/>
              <a:gd name="connsiteY5" fmla="*/ 628495 h 837993"/>
              <a:gd name="connsiteX6" fmla="*/ 418997 w 1046000"/>
              <a:gd name="connsiteY6" fmla="*/ 837993 h 837993"/>
              <a:gd name="connsiteX7" fmla="*/ 0 w 1046000"/>
              <a:gd name="connsiteY7" fmla="*/ 418997 h 837993"/>
              <a:gd name="connsiteX8" fmla="*/ 418997 w 1046000"/>
              <a:gd name="connsiteY8" fmla="*/ 0 h 837993"/>
              <a:gd name="connsiteX9" fmla="*/ 418997 w 1046000"/>
              <a:gd name="connsiteY9" fmla="*/ 209498 h 837993"/>
              <a:gd name="connsiteX10" fmla="*/ 798945 w 1046000"/>
              <a:gd name="connsiteY10" fmla="*/ 209498 h 837993"/>
              <a:gd name="connsiteX0" fmla="*/ 960870 w 1046000"/>
              <a:gd name="connsiteY0" fmla="*/ 267045 h 837993"/>
              <a:gd name="connsiteX1" fmla="*/ 960870 w 1046000"/>
              <a:gd name="connsiteY1" fmla="*/ 209498 h 837993"/>
              <a:gd name="connsiteX2" fmla="*/ 1046000 w 1046000"/>
              <a:gd name="connsiteY2" fmla="*/ 209498 h 837993"/>
              <a:gd name="connsiteX3" fmla="*/ 1046000 w 1046000"/>
              <a:gd name="connsiteY3" fmla="*/ 628495 h 837993"/>
              <a:gd name="connsiteX4" fmla="*/ 418997 w 1046000"/>
              <a:gd name="connsiteY4" fmla="*/ 628495 h 837993"/>
              <a:gd name="connsiteX5" fmla="*/ 418997 w 1046000"/>
              <a:gd name="connsiteY5" fmla="*/ 837993 h 837993"/>
              <a:gd name="connsiteX6" fmla="*/ 0 w 1046000"/>
              <a:gd name="connsiteY6" fmla="*/ 418997 h 837993"/>
              <a:gd name="connsiteX7" fmla="*/ 418997 w 1046000"/>
              <a:gd name="connsiteY7" fmla="*/ 0 h 837993"/>
              <a:gd name="connsiteX8" fmla="*/ 418997 w 1046000"/>
              <a:gd name="connsiteY8" fmla="*/ 209498 h 837993"/>
              <a:gd name="connsiteX9" fmla="*/ 798945 w 1046000"/>
              <a:gd name="connsiteY9" fmla="*/ 209498 h 837993"/>
              <a:gd name="connsiteX0" fmla="*/ 960870 w 1046000"/>
              <a:gd name="connsiteY0" fmla="*/ 209498 h 837993"/>
              <a:gd name="connsiteX1" fmla="*/ 1046000 w 1046000"/>
              <a:gd name="connsiteY1" fmla="*/ 209498 h 837993"/>
              <a:gd name="connsiteX2" fmla="*/ 1046000 w 1046000"/>
              <a:gd name="connsiteY2" fmla="*/ 628495 h 837993"/>
              <a:gd name="connsiteX3" fmla="*/ 418997 w 1046000"/>
              <a:gd name="connsiteY3" fmla="*/ 628495 h 837993"/>
              <a:gd name="connsiteX4" fmla="*/ 418997 w 1046000"/>
              <a:gd name="connsiteY4" fmla="*/ 837993 h 837993"/>
              <a:gd name="connsiteX5" fmla="*/ 0 w 1046000"/>
              <a:gd name="connsiteY5" fmla="*/ 418997 h 837993"/>
              <a:gd name="connsiteX6" fmla="*/ 418997 w 1046000"/>
              <a:gd name="connsiteY6" fmla="*/ 0 h 837993"/>
              <a:gd name="connsiteX7" fmla="*/ 418997 w 1046000"/>
              <a:gd name="connsiteY7" fmla="*/ 209498 h 837993"/>
              <a:gd name="connsiteX8" fmla="*/ 798945 w 1046000"/>
              <a:gd name="connsiteY8" fmla="*/ 209498 h 8379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46000" h="837993">
                <a:moveTo>
                  <a:pt x="960870" y="209498"/>
                </a:moveTo>
                <a:lnTo>
                  <a:pt x="1046000" y="209498"/>
                </a:lnTo>
                <a:lnTo>
                  <a:pt x="1046000" y="628495"/>
                </a:lnTo>
                <a:lnTo>
                  <a:pt x="418997" y="628495"/>
                </a:lnTo>
                <a:lnTo>
                  <a:pt x="418997" y="837993"/>
                </a:lnTo>
                <a:lnTo>
                  <a:pt x="0" y="418997"/>
                </a:lnTo>
                <a:lnTo>
                  <a:pt x="418997" y="0"/>
                </a:lnTo>
                <a:lnTo>
                  <a:pt x="418997" y="209498"/>
                </a:lnTo>
                <a:lnTo>
                  <a:pt x="798945" y="209498"/>
                </a:lnTo>
              </a:path>
            </a:pathLst>
          </a:cu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65" name="TextBox 64">
            <a:extLst>
              <a:ext uri="{FF2B5EF4-FFF2-40B4-BE49-F238E27FC236}">
                <a16:creationId xmlns="" xmlns:a16="http://schemas.microsoft.com/office/drawing/2014/main" id="{F6128A82-91F8-4DDC-B788-852E314F96A0}"/>
              </a:ext>
            </a:extLst>
          </p:cNvPr>
          <p:cNvSpPr txBox="1"/>
          <p:nvPr/>
        </p:nvSpPr>
        <p:spPr>
          <a:xfrm>
            <a:off x="6819478" y="4707001"/>
            <a:ext cx="1393935" cy="276999"/>
          </a:xfrm>
          <a:prstGeom prst="rect">
            <a:avLst/>
          </a:prstGeom>
          <a:noFill/>
        </p:spPr>
        <p:txBody>
          <a:bodyPr vert="horz" wrap="square" lIns="0" tIns="0" rIns="0" bIns="0" rtlCol="0" anchor="t">
            <a:spAutoFit/>
          </a:bodyPr>
          <a:lstStyle>
            <a:defPPr>
              <a:defRPr lang="en-US"/>
            </a:defPPr>
            <a:lvl1pPr>
              <a:buClr>
                <a:schemeClr val="tx2"/>
              </a:buClr>
              <a:buFont typeface="Georgia" panose="02040502050405020303" pitchFamily="18" charset="0"/>
            </a:lvl1pPr>
            <a:lvl2pPr marL="209550" lvl="1" indent="-209550">
              <a:buClr>
                <a:schemeClr val="tx2"/>
              </a:buClr>
              <a:buSzPct val="125000"/>
              <a:buFont typeface="Georgia" panose="02040502050405020303" pitchFamily="18" charset="0"/>
              <a:buChar char="▪"/>
            </a:lvl2pPr>
            <a:lvl3pPr marL="447675" lvl="2" indent="-238125">
              <a:buClr>
                <a:schemeClr val="tx2"/>
              </a:buClr>
              <a:buSzPct val="115000"/>
              <a:buFont typeface="Georgia" panose="02040502050405020303" pitchFamily="18" charset="0"/>
              <a:buChar char="−"/>
            </a:lvl3pPr>
            <a:lvl4pPr marL="647700" lvl="3" indent="-200025">
              <a:buClr>
                <a:schemeClr val="tx2"/>
              </a:buClr>
              <a:buSzPct val="110000"/>
              <a:buFont typeface="Georgia" panose="02040502050405020303" pitchFamily="18" charset="0"/>
              <a:buChar char="•"/>
            </a:lvl4pPr>
            <a:lvl5pPr marL="809625" lvl="4" indent="-180975">
              <a:buClr>
                <a:schemeClr val="tx2"/>
              </a:buClr>
              <a:buSzPct val="100000"/>
              <a:buFont typeface="Georgia" panose="02040502050405020303" pitchFamily="18" charset="0"/>
              <a:buChar char="▫"/>
            </a:lvl5pPr>
          </a:lstStyle>
          <a:p>
            <a:r>
              <a:rPr lang="en-US" dirty="0">
                <a:solidFill>
                  <a:schemeClr val="bg1"/>
                </a:solidFill>
              </a:rPr>
              <a:t>In the future</a:t>
            </a:r>
          </a:p>
        </p:txBody>
      </p:sp>
      <p:sp>
        <p:nvSpPr>
          <p:cNvPr id="39" name="Freeform: Shape 38">
            <a:extLst>
              <a:ext uri="{FF2B5EF4-FFF2-40B4-BE49-F238E27FC236}">
                <a16:creationId xmlns="" xmlns:a16="http://schemas.microsoft.com/office/drawing/2014/main" id="{30A0E302-69D3-4AED-9CDE-C27F475257BB}"/>
              </a:ext>
            </a:extLst>
          </p:cNvPr>
          <p:cNvSpPr/>
          <p:nvPr/>
        </p:nvSpPr>
        <p:spPr>
          <a:xfrm rot="10800000">
            <a:off x="6993445" y="3490737"/>
            <a:ext cx="1046000" cy="837993"/>
          </a:xfrm>
          <a:custGeom>
            <a:avLst/>
            <a:gdLst>
              <a:gd name="connsiteX0" fmla="*/ 418997 w 1046000"/>
              <a:gd name="connsiteY0" fmla="*/ 0 h 837993"/>
              <a:gd name="connsiteX1" fmla="*/ 418997 w 1046000"/>
              <a:gd name="connsiteY1" fmla="*/ 209498 h 837993"/>
              <a:gd name="connsiteX2" fmla="*/ 798945 w 1046000"/>
              <a:gd name="connsiteY2" fmla="*/ 209498 h 837993"/>
              <a:gd name="connsiteX3" fmla="*/ 798945 w 1046000"/>
              <a:gd name="connsiteY3" fmla="*/ 267045 h 837993"/>
              <a:gd name="connsiteX4" fmla="*/ 960870 w 1046000"/>
              <a:gd name="connsiteY4" fmla="*/ 267045 h 837993"/>
              <a:gd name="connsiteX5" fmla="*/ 960870 w 1046000"/>
              <a:gd name="connsiteY5" fmla="*/ 209498 h 837993"/>
              <a:gd name="connsiteX6" fmla="*/ 1046000 w 1046000"/>
              <a:gd name="connsiteY6" fmla="*/ 209498 h 837993"/>
              <a:gd name="connsiteX7" fmla="*/ 1046000 w 1046000"/>
              <a:gd name="connsiteY7" fmla="*/ 628495 h 837993"/>
              <a:gd name="connsiteX8" fmla="*/ 418997 w 1046000"/>
              <a:gd name="connsiteY8" fmla="*/ 628495 h 837993"/>
              <a:gd name="connsiteX9" fmla="*/ 418997 w 1046000"/>
              <a:gd name="connsiteY9" fmla="*/ 837993 h 837993"/>
              <a:gd name="connsiteX10" fmla="*/ 0 w 1046000"/>
              <a:gd name="connsiteY10" fmla="*/ 418997 h 837993"/>
              <a:gd name="connsiteX0" fmla="*/ 798945 w 1046000"/>
              <a:gd name="connsiteY0" fmla="*/ 267045 h 837993"/>
              <a:gd name="connsiteX1" fmla="*/ 960870 w 1046000"/>
              <a:gd name="connsiteY1" fmla="*/ 267045 h 837993"/>
              <a:gd name="connsiteX2" fmla="*/ 960870 w 1046000"/>
              <a:gd name="connsiteY2" fmla="*/ 209498 h 837993"/>
              <a:gd name="connsiteX3" fmla="*/ 1046000 w 1046000"/>
              <a:gd name="connsiteY3" fmla="*/ 209498 h 837993"/>
              <a:gd name="connsiteX4" fmla="*/ 1046000 w 1046000"/>
              <a:gd name="connsiteY4" fmla="*/ 628495 h 837993"/>
              <a:gd name="connsiteX5" fmla="*/ 418997 w 1046000"/>
              <a:gd name="connsiteY5" fmla="*/ 628495 h 837993"/>
              <a:gd name="connsiteX6" fmla="*/ 418997 w 1046000"/>
              <a:gd name="connsiteY6" fmla="*/ 837993 h 837993"/>
              <a:gd name="connsiteX7" fmla="*/ 0 w 1046000"/>
              <a:gd name="connsiteY7" fmla="*/ 418997 h 837993"/>
              <a:gd name="connsiteX8" fmla="*/ 418997 w 1046000"/>
              <a:gd name="connsiteY8" fmla="*/ 0 h 837993"/>
              <a:gd name="connsiteX9" fmla="*/ 418997 w 1046000"/>
              <a:gd name="connsiteY9" fmla="*/ 209498 h 837993"/>
              <a:gd name="connsiteX10" fmla="*/ 798945 w 1046000"/>
              <a:gd name="connsiteY10" fmla="*/ 209498 h 837993"/>
              <a:gd name="connsiteX11" fmla="*/ 890385 w 1046000"/>
              <a:gd name="connsiteY11" fmla="*/ 358485 h 837993"/>
              <a:gd name="connsiteX0" fmla="*/ 798945 w 1046000"/>
              <a:gd name="connsiteY0" fmla="*/ 267045 h 837993"/>
              <a:gd name="connsiteX1" fmla="*/ 960870 w 1046000"/>
              <a:gd name="connsiteY1" fmla="*/ 267045 h 837993"/>
              <a:gd name="connsiteX2" fmla="*/ 960870 w 1046000"/>
              <a:gd name="connsiteY2" fmla="*/ 209498 h 837993"/>
              <a:gd name="connsiteX3" fmla="*/ 1046000 w 1046000"/>
              <a:gd name="connsiteY3" fmla="*/ 209498 h 837993"/>
              <a:gd name="connsiteX4" fmla="*/ 1046000 w 1046000"/>
              <a:gd name="connsiteY4" fmla="*/ 628495 h 837993"/>
              <a:gd name="connsiteX5" fmla="*/ 418997 w 1046000"/>
              <a:gd name="connsiteY5" fmla="*/ 628495 h 837993"/>
              <a:gd name="connsiteX6" fmla="*/ 418997 w 1046000"/>
              <a:gd name="connsiteY6" fmla="*/ 837993 h 837993"/>
              <a:gd name="connsiteX7" fmla="*/ 0 w 1046000"/>
              <a:gd name="connsiteY7" fmla="*/ 418997 h 837993"/>
              <a:gd name="connsiteX8" fmla="*/ 418997 w 1046000"/>
              <a:gd name="connsiteY8" fmla="*/ 0 h 837993"/>
              <a:gd name="connsiteX9" fmla="*/ 418997 w 1046000"/>
              <a:gd name="connsiteY9" fmla="*/ 209498 h 837993"/>
              <a:gd name="connsiteX10" fmla="*/ 798945 w 1046000"/>
              <a:gd name="connsiteY10" fmla="*/ 209498 h 837993"/>
              <a:gd name="connsiteX0" fmla="*/ 960870 w 1046000"/>
              <a:gd name="connsiteY0" fmla="*/ 267045 h 837993"/>
              <a:gd name="connsiteX1" fmla="*/ 960870 w 1046000"/>
              <a:gd name="connsiteY1" fmla="*/ 209498 h 837993"/>
              <a:gd name="connsiteX2" fmla="*/ 1046000 w 1046000"/>
              <a:gd name="connsiteY2" fmla="*/ 209498 h 837993"/>
              <a:gd name="connsiteX3" fmla="*/ 1046000 w 1046000"/>
              <a:gd name="connsiteY3" fmla="*/ 628495 h 837993"/>
              <a:gd name="connsiteX4" fmla="*/ 418997 w 1046000"/>
              <a:gd name="connsiteY4" fmla="*/ 628495 h 837993"/>
              <a:gd name="connsiteX5" fmla="*/ 418997 w 1046000"/>
              <a:gd name="connsiteY5" fmla="*/ 837993 h 837993"/>
              <a:gd name="connsiteX6" fmla="*/ 0 w 1046000"/>
              <a:gd name="connsiteY6" fmla="*/ 418997 h 837993"/>
              <a:gd name="connsiteX7" fmla="*/ 418997 w 1046000"/>
              <a:gd name="connsiteY7" fmla="*/ 0 h 837993"/>
              <a:gd name="connsiteX8" fmla="*/ 418997 w 1046000"/>
              <a:gd name="connsiteY8" fmla="*/ 209498 h 837993"/>
              <a:gd name="connsiteX9" fmla="*/ 798945 w 1046000"/>
              <a:gd name="connsiteY9" fmla="*/ 209498 h 837993"/>
              <a:gd name="connsiteX0" fmla="*/ 960870 w 1046000"/>
              <a:gd name="connsiteY0" fmla="*/ 209498 h 837993"/>
              <a:gd name="connsiteX1" fmla="*/ 1046000 w 1046000"/>
              <a:gd name="connsiteY1" fmla="*/ 209498 h 837993"/>
              <a:gd name="connsiteX2" fmla="*/ 1046000 w 1046000"/>
              <a:gd name="connsiteY2" fmla="*/ 628495 h 837993"/>
              <a:gd name="connsiteX3" fmla="*/ 418997 w 1046000"/>
              <a:gd name="connsiteY3" fmla="*/ 628495 h 837993"/>
              <a:gd name="connsiteX4" fmla="*/ 418997 w 1046000"/>
              <a:gd name="connsiteY4" fmla="*/ 837993 h 837993"/>
              <a:gd name="connsiteX5" fmla="*/ 0 w 1046000"/>
              <a:gd name="connsiteY5" fmla="*/ 418997 h 837993"/>
              <a:gd name="connsiteX6" fmla="*/ 418997 w 1046000"/>
              <a:gd name="connsiteY6" fmla="*/ 0 h 837993"/>
              <a:gd name="connsiteX7" fmla="*/ 418997 w 1046000"/>
              <a:gd name="connsiteY7" fmla="*/ 209498 h 837993"/>
              <a:gd name="connsiteX8" fmla="*/ 798945 w 1046000"/>
              <a:gd name="connsiteY8" fmla="*/ 209498 h 8379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46000" h="837993">
                <a:moveTo>
                  <a:pt x="960870" y="209498"/>
                </a:moveTo>
                <a:lnTo>
                  <a:pt x="1046000" y="209498"/>
                </a:lnTo>
                <a:lnTo>
                  <a:pt x="1046000" y="628495"/>
                </a:lnTo>
                <a:lnTo>
                  <a:pt x="418997" y="628495"/>
                </a:lnTo>
                <a:lnTo>
                  <a:pt x="418997" y="837993"/>
                </a:lnTo>
                <a:lnTo>
                  <a:pt x="0" y="418997"/>
                </a:lnTo>
                <a:lnTo>
                  <a:pt x="418997" y="0"/>
                </a:lnTo>
                <a:lnTo>
                  <a:pt x="418997" y="209498"/>
                </a:lnTo>
                <a:lnTo>
                  <a:pt x="798945" y="209498"/>
                </a:lnTo>
              </a:path>
            </a:pathLst>
          </a:cu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75831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Rectangle 38">
            <a:extLst>
              <a:ext uri="{FF2B5EF4-FFF2-40B4-BE49-F238E27FC236}">
                <a16:creationId xmlns="" xmlns:a16="http://schemas.microsoft.com/office/drawing/2014/main" id="{6A2B6DAB-FC69-48A5-96EC-E16DA8D9D483}"/>
              </a:ext>
            </a:extLst>
          </p:cNvPr>
          <p:cNvSpPr/>
          <p:nvPr/>
        </p:nvSpPr>
        <p:spPr bwMode="auto">
          <a:xfrm>
            <a:off x="469766" y="3394166"/>
            <a:ext cx="3708695" cy="2683255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5400000" algn="t" rotWithShape="0">
              <a:srgbClr val="000000">
                <a:alpha val="39999"/>
              </a:srgbClr>
            </a:outerShdw>
          </a:effectLst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defRPr/>
            </a:pPr>
            <a:endParaRPr lang="en-US" sz="1600" dirty="0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74" name="Rectangle 73">
            <a:extLst>
              <a:ext uri="{FF2B5EF4-FFF2-40B4-BE49-F238E27FC236}">
                <a16:creationId xmlns="" xmlns:a16="http://schemas.microsoft.com/office/drawing/2014/main" id="{6A2B6DAB-FC69-48A5-96EC-E16DA8D9D483}"/>
              </a:ext>
            </a:extLst>
          </p:cNvPr>
          <p:cNvSpPr/>
          <p:nvPr/>
        </p:nvSpPr>
        <p:spPr bwMode="auto">
          <a:xfrm>
            <a:off x="8178505" y="3394166"/>
            <a:ext cx="3708695" cy="2683255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5400000" algn="t" rotWithShape="0">
              <a:srgbClr val="000000">
                <a:alpha val="39999"/>
              </a:srgbClr>
            </a:outerShdw>
          </a:effectLst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defRPr/>
            </a:pPr>
            <a:endParaRPr lang="en-US" sz="1600" dirty="0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75" name="Rectangle 74">
            <a:extLst>
              <a:ext uri="{FF2B5EF4-FFF2-40B4-BE49-F238E27FC236}">
                <a16:creationId xmlns="" xmlns:a16="http://schemas.microsoft.com/office/drawing/2014/main" id="{6A2B6DAB-FC69-48A5-96EC-E16DA8D9D483}"/>
              </a:ext>
            </a:extLst>
          </p:cNvPr>
          <p:cNvSpPr/>
          <p:nvPr/>
        </p:nvSpPr>
        <p:spPr bwMode="auto">
          <a:xfrm>
            <a:off x="4324135" y="3394166"/>
            <a:ext cx="3708695" cy="2683255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5400000" algn="t" rotWithShape="0">
              <a:srgbClr val="000000">
                <a:alpha val="39999"/>
              </a:srgbClr>
            </a:outerShdw>
          </a:effectLst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defRPr/>
            </a:pPr>
            <a:endParaRPr lang="en-US" sz="1600" dirty="0">
              <a:solidFill>
                <a:srgbClr val="FFFFFF"/>
              </a:solidFill>
              <a:cs typeface="Arial" charset="0"/>
            </a:endParaRPr>
          </a:p>
        </p:txBody>
      </p:sp>
      <p:graphicFrame>
        <p:nvGraphicFramePr>
          <p:cNvPr id="8" name="Object 7" hidden="1">
            <a:extLst>
              <a:ext uri="{FF2B5EF4-FFF2-40B4-BE49-F238E27FC236}">
                <a16:creationId xmlns="" xmlns:a16="http://schemas.microsoft.com/office/drawing/2014/main" id="{23B766D4-0261-4512-B296-87617720E461}"/>
              </a:ext>
            </a:extLst>
          </p:cNvPr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281241637"/>
              </p:ext>
            </p:extLst>
          </p:nvPr>
        </p:nvGraphicFramePr>
        <p:xfrm>
          <a:off x="1525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0229" name="think-cell Slide" r:id="rId6" imgW="347" imgH="348" progId="TCLayout.ActiveDocument.1">
                  <p:embed/>
                </p:oleObj>
              </mc:Choice>
              <mc:Fallback>
                <p:oleObj name="think-cell Slide" r:id="rId6" imgW="347" imgH="348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525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ctangle 5" hidden="1">
            <a:extLst>
              <a:ext uri="{FF2B5EF4-FFF2-40B4-BE49-F238E27FC236}">
                <a16:creationId xmlns="" xmlns:a16="http://schemas.microsoft.com/office/drawing/2014/main" id="{CEB85E11-5BB6-48CF-89C4-6E4AED8CAB8E}"/>
              </a:ext>
            </a:extLst>
          </p:cNvPr>
          <p:cNvSpPr/>
          <p:nvPr>
            <p:custDataLst>
              <p:tags r:id="rId3"/>
            </p:custDataLst>
          </p:nvPr>
        </p:nvSpPr>
        <p:spPr>
          <a:xfrm>
            <a:off x="1524000" y="0"/>
            <a:ext cx="158750" cy="158750"/>
          </a:xfrm>
          <a:prstGeom prst="rect">
            <a:avLst/>
          </a:prstGeom>
          <a:solidFill>
            <a:srgbClr val="4B4E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algn="ctr">
              <a:lnSpc>
                <a:spcPct val="90000"/>
              </a:lnSpc>
            </a:pPr>
            <a:endParaRPr lang="en-US" sz="2400" dirty="0">
              <a:latin typeface="Georgia" panose="02040502050405020303" pitchFamily="18" charset="0"/>
              <a:ea typeface="+mj-ea"/>
              <a:cs typeface="+mj-cs"/>
              <a:sym typeface="Georgia" panose="02040502050405020303" pitchFamily="18" charset="0"/>
            </a:endParaRPr>
          </a:p>
        </p:txBody>
      </p:sp>
      <p:sp>
        <p:nvSpPr>
          <p:cNvPr id="147458" name="Title 1">
            <a:extLst>
              <a:ext uri="{FF2B5EF4-FFF2-40B4-BE49-F238E27FC236}">
                <a16:creationId xmlns="" xmlns:a16="http://schemas.microsoft.com/office/drawing/2014/main" id="{D0C65F68-AC3E-421C-B658-5FCC2B7B1D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Price is Not a Main Reason Clients </a:t>
            </a:r>
            <a:r>
              <a:rPr lang="en-US" altLang="en-US" dirty="0" smtClean="0"/>
              <a:t>Work </a:t>
            </a:r>
            <a:r>
              <a:rPr lang="en-US" altLang="en-US" dirty="0"/>
              <a:t>with Agents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1276711" y="6303011"/>
            <a:ext cx="649224" cy="365125"/>
          </a:xfrm>
        </p:spPr>
        <p:txBody>
          <a:bodyPr/>
          <a:lstStyle/>
          <a:p>
            <a:fld id="{908D41D1-7DF1-4ADD-BD6A-1DB65DA7EEBF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49" name="TextBox 48">
            <a:extLst>
              <a:ext uri="{FF2B5EF4-FFF2-40B4-BE49-F238E27FC236}">
                <a16:creationId xmlns="" xmlns:a16="http://schemas.microsoft.com/office/drawing/2014/main" id="{549176C4-4AE2-4F40-9F4A-FD1F1C693053}"/>
              </a:ext>
            </a:extLst>
          </p:cNvPr>
          <p:cNvSpPr txBox="1"/>
          <p:nvPr/>
        </p:nvSpPr>
        <p:spPr>
          <a:xfrm>
            <a:off x="608155" y="2900211"/>
            <a:ext cx="10975691" cy="369332"/>
          </a:xfrm>
          <a:prstGeom prst="rect">
            <a:avLst/>
          </a:prstGeom>
          <a:noFill/>
        </p:spPr>
        <p:txBody>
          <a:bodyPr vert="horz" wrap="square" lIns="0" tIns="0" rIns="0" bIns="0" rtlCol="0" anchor="t">
            <a:spAutoFit/>
          </a:bodyPr>
          <a:lstStyle>
            <a:defPPr>
              <a:defRPr lang="en-US"/>
            </a:defPPr>
            <a:lvl1pPr>
              <a:buClr>
                <a:schemeClr val="tx2"/>
              </a:buClr>
              <a:buFont typeface="Georgia" panose="02040502050405020303" pitchFamily="18" charset="0"/>
            </a:lvl1pPr>
            <a:lvl2pPr marL="209550" lvl="1" indent="-209550">
              <a:buClr>
                <a:schemeClr val="tx2"/>
              </a:buClr>
              <a:buSzPct val="125000"/>
              <a:buFont typeface="Georgia" panose="02040502050405020303" pitchFamily="18" charset="0"/>
              <a:buChar char="▪"/>
            </a:lvl2pPr>
            <a:lvl3pPr marL="447675" lvl="2" indent="-238125">
              <a:buClr>
                <a:schemeClr val="tx2"/>
              </a:buClr>
              <a:buSzPct val="115000"/>
              <a:buFont typeface="Georgia" panose="02040502050405020303" pitchFamily="18" charset="0"/>
              <a:buChar char="−"/>
            </a:lvl3pPr>
            <a:lvl4pPr marL="647700" lvl="3" indent="-200025">
              <a:buClr>
                <a:schemeClr val="tx2"/>
              </a:buClr>
              <a:buSzPct val="110000"/>
              <a:buFont typeface="Georgia" panose="02040502050405020303" pitchFamily="18" charset="0"/>
              <a:buChar char="•"/>
            </a:lvl4pPr>
            <a:lvl5pPr marL="809625" lvl="4" indent="-180975">
              <a:buClr>
                <a:schemeClr val="tx2"/>
              </a:buClr>
              <a:buSzPct val="100000"/>
              <a:buFont typeface="Georgia" panose="02040502050405020303" pitchFamily="18" charset="0"/>
              <a:buChar char="▫"/>
            </a:lvl5pPr>
          </a:lstStyle>
          <a:p>
            <a:pPr algn="ctr"/>
            <a:r>
              <a:rPr lang="en-US" sz="2400" dirty="0"/>
              <a:t>Instead, clients cited these benefits…</a:t>
            </a:r>
          </a:p>
        </p:txBody>
      </p:sp>
      <p:sp>
        <p:nvSpPr>
          <p:cNvPr id="84" name="TextBox 83">
            <a:extLst>
              <a:ext uri="{FF2B5EF4-FFF2-40B4-BE49-F238E27FC236}">
                <a16:creationId xmlns="" xmlns:a16="http://schemas.microsoft.com/office/drawing/2014/main" id="{BBC65D06-44E2-431B-9B41-6197F72659A5}"/>
              </a:ext>
            </a:extLst>
          </p:cNvPr>
          <p:cNvSpPr txBox="1"/>
          <p:nvPr/>
        </p:nvSpPr>
        <p:spPr>
          <a:xfrm>
            <a:off x="686767" y="5295134"/>
            <a:ext cx="3413592" cy="492443"/>
          </a:xfrm>
          <a:prstGeom prst="rect">
            <a:avLst/>
          </a:prstGeom>
          <a:noFill/>
        </p:spPr>
        <p:txBody>
          <a:bodyPr vert="horz" wrap="square" lIns="0" tIns="0" rIns="0" bIns="0" rtlCol="0" anchor="t">
            <a:spAutoFit/>
          </a:bodyPr>
          <a:lstStyle>
            <a:defPPr>
              <a:defRPr lang="en-US"/>
            </a:defPPr>
            <a:lvl1pPr>
              <a:buClr>
                <a:schemeClr val="tx2"/>
              </a:buClr>
              <a:buFont typeface="Georgia" panose="02040502050405020303" pitchFamily="18" charset="0"/>
            </a:lvl1pPr>
            <a:lvl2pPr marL="209550" lvl="1" indent="-209550">
              <a:buClr>
                <a:schemeClr val="tx2"/>
              </a:buClr>
              <a:buSzPct val="125000"/>
              <a:buFont typeface="Georgia" panose="02040502050405020303" pitchFamily="18" charset="0"/>
              <a:buChar char="▪"/>
            </a:lvl2pPr>
            <a:lvl3pPr marL="447675" lvl="2" indent="-238125">
              <a:buClr>
                <a:schemeClr val="tx2"/>
              </a:buClr>
              <a:buSzPct val="115000"/>
              <a:buFont typeface="Georgia" panose="02040502050405020303" pitchFamily="18" charset="0"/>
              <a:buChar char="−"/>
            </a:lvl3pPr>
            <a:lvl4pPr marL="647700" lvl="3" indent="-200025">
              <a:buClr>
                <a:schemeClr val="tx2"/>
              </a:buClr>
              <a:buSzPct val="110000"/>
              <a:buFont typeface="Georgia" panose="02040502050405020303" pitchFamily="18" charset="0"/>
              <a:buChar char="•"/>
            </a:lvl4pPr>
            <a:lvl5pPr marL="809625" lvl="4" indent="-180975">
              <a:buClr>
                <a:schemeClr val="tx2"/>
              </a:buClr>
              <a:buSzPct val="100000"/>
              <a:buFont typeface="Georgia" panose="02040502050405020303" pitchFamily="18" charset="0"/>
              <a:buChar char="▫"/>
            </a:lvl5pPr>
          </a:lstStyle>
          <a:p>
            <a:r>
              <a:rPr lang="en-US" sz="1600" dirty="0"/>
              <a:t>Getting valuable guidance on how </a:t>
            </a:r>
            <a:br>
              <a:rPr lang="en-US" sz="1600" dirty="0"/>
            </a:br>
            <a:r>
              <a:rPr lang="en-US" sz="1600" dirty="0"/>
              <a:t>to protect their home</a:t>
            </a:r>
          </a:p>
        </p:txBody>
      </p:sp>
      <p:sp>
        <p:nvSpPr>
          <p:cNvPr id="86" name="TextBox 85">
            <a:extLst>
              <a:ext uri="{FF2B5EF4-FFF2-40B4-BE49-F238E27FC236}">
                <a16:creationId xmlns="" xmlns:a16="http://schemas.microsoft.com/office/drawing/2014/main" id="{2F1A2F1E-B32D-4248-836E-D2F908B72439}"/>
              </a:ext>
            </a:extLst>
          </p:cNvPr>
          <p:cNvSpPr txBox="1"/>
          <p:nvPr/>
        </p:nvSpPr>
        <p:spPr>
          <a:xfrm>
            <a:off x="4541136" y="5295134"/>
            <a:ext cx="3413592" cy="492443"/>
          </a:xfrm>
          <a:prstGeom prst="rect">
            <a:avLst/>
          </a:prstGeom>
          <a:noFill/>
        </p:spPr>
        <p:txBody>
          <a:bodyPr vert="horz" wrap="square" lIns="0" tIns="0" rIns="0" bIns="0" rtlCol="0" anchor="t">
            <a:spAutoFit/>
          </a:bodyPr>
          <a:lstStyle>
            <a:defPPr>
              <a:defRPr lang="en-US"/>
            </a:defPPr>
            <a:lvl1pPr>
              <a:buClr>
                <a:schemeClr val="tx2"/>
              </a:buClr>
              <a:buFont typeface="Georgia" panose="02040502050405020303" pitchFamily="18" charset="0"/>
            </a:lvl1pPr>
            <a:lvl2pPr marL="209550" lvl="1" indent="-209550">
              <a:buClr>
                <a:schemeClr val="tx2"/>
              </a:buClr>
              <a:buSzPct val="125000"/>
              <a:buFont typeface="Georgia" panose="02040502050405020303" pitchFamily="18" charset="0"/>
              <a:buChar char="▪"/>
            </a:lvl2pPr>
            <a:lvl3pPr marL="447675" lvl="2" indent="-238125">
              <a:buClr>
                <a:schemeClr val="tx2"/>
              </a:buClr>
              <a:buSzPct val="115000"/>
              <a:buFont typeface="Georgia" panose="02040502050405020303" pitchFamily="18" charset="0"/>
              <a:buChar char="−"/>
            </a:lvl3pPr>
            <a:lvl4pPr marL="647700" lvl="3" indent="-200025">
              <a:buClr>
                <a:schemeClr val="tx2"/>
              </a:buClr>
              <a:buSzPct val="110000"/>
              <a:buFont typeface="Georgia" panose="02040502050405020303" pitchFamily="18" charset="0"/>
              <a:buChar char="•"/>
            </a:lvl4pPr>
            <a:lvl5pPr marL="809625" lvl="4" indent="-180975">
              <a:buClr>
                <a:schemeClr val="tx2"/>
              </a:buClr>
              <a:buSzPct val="100000"/>
              <a:buFont typeface="Georgia" panose="02040502050405020303" pitchFamily="18" charset="0"/>
              <a:buChar char="▫"/>
            </a:lvl5pPr>
          </a:lstStyle>
          <a:p>
            <a:r>
              <a:rPr lang="en-US" sz="1600" dirty="0"/>
              <a:t>Ability to call a person vs. a company in case something happens</a:t>
            </a:r>
          </a:p>
        </p:txBody>
      </p:sp>
      <p:sp>
        <p:nvSpPr>
          <p:cNvPr id="88" name="TextBox 87">
            <a:extLst>
              <a:ext uri="{FF2B5EF4-FFF2-40B4-BE49-F238E27FC236}">
                <a16:creationId xmlns="" xmlns:a16="http://schemas.microsoft.com/office/drawing/2014/main" id="{F88CF421-A677-46A5-8E6D-FF8A30B310AA}"/>
              </a:ext>
            </a:extLst>
          </p:cNvPr>
          <p:cNvSpPr txBox="1"/>
          <p:nvPr/>
        </p:nvSpPr>
        <p:spPr>
          <a:xfrm>
            <a:off x="8395506" y="5295134"/>
            <a:ext cx="3413592" cy="492443"/>
          </a:xfrm>
          <a:prstGeom prst="rect">
            <a:avLst/>
          </a:prstGeom>
          <a:noFill/>
        </p:spPr>
        <p:txBody>
          <a:bodyPr vert="horz" wrap="square" lIns="0" tIns="0" rIns="0" bIns="0" rtlCol="0" anchor="t">
            <a:spAutoFit/>
          </a:bodyPr>
          <a:lstStyle>
            <a:defPPr>
              <a:defRPr lang="en-US"/>
            </a:defPPr>
            <a:lvl1pPr>
              <a:buClr>
                <a:schemeClr val="tx2"/>
              </a:buClr>
              <a:buFont typeface="Georgia" panose="02040502050405020303" pitchFamily="18" charset="0"/>
            </a:lvl1pPr>
            <a:lvl2pPr marL="209550" lvl="1" indent="-209550">
              <a:buClr>
                <a:schemeClr val="tx2"/>
              </a:buClr>
              <a:buSzPct val="125000"/>
              <a:buFont typeface="Georgia" panose="02040502050405020303" pitchFamily="18" charset="0"/>
              <a:buChar char="▪"/>
            </a:lvl2pPr>
            <a:lvl3pPr marL="447675" lvl="2" indent="-238125">
              <a:buClr>
                <a:schemeClr val="tx2"/>
              </a:buClr>
              <a:buSzPct val="115000"/>
              <a:buFont typeface="Georgia" panose="02040502050405020303" pitchFamily="18" charset="0"/>
              <a:buChar char="−"/>
            </a:lvl3pPr>
            <a:lvl4pPr marL="647700" lvl="3" indent="-200025">
              <a:buClr>
                <a:schemeClr val="tx2"/>
              </a:buClr>
              <a:buSzPct val="110000"/>
              <a:buFont typeface="Georgia" panose="02040502050405020303" pitchFamily="18" charset="0"/>
              <a:buChar char="•"/>
            </a:lvl4pPr>
            <a:lvl5pPr marL="809625" lvl="4" indent="-180975">
              <a:buClr>
                <a:schemeClr val="tx2"/>
              </a:buClr>
              <a:buSzPct val="100000"/>
              <a:buFont typeface="Georgia" panose="02040502050405020303" pitchFamily="18" charset="0"/>
              <a:buChar char="▫"/>
            </a:lvl5pPr>
          </a:lstStyle>
          <a:p>
            <a:r>
              <a:rPr lang="en-US" sz="1600" dirty="0"/>
              <a:t>Saving time by letting the agent or broker research carriers</a:t>
            </a:r>
          </a:p>
        </p:txBody>
      </p:sp>
      <p:sp>
        <p:nvSpPr>
          <p:cNvPr id="52" name="Rectangle 51">
            <a:extLst>
              <a:ext uri="{FF2B5EF4-FFF2-40B4-BE49-F238E27FC236}">
                <a16:creationId xmlns="" xmlns:a16="http://schemas.microsoft.com/office/drawing/2014/main" id="{475D9735-A76A-4714-8CD6-799E92FEF23C}"/>
              </a:ext>
            </a:extLst>
          </p:cNvPr>
          <p:cNvSpPr/>
          <p:nvPr/>
        </p:nvSpPr>
        <p:spPr>
          <a:xfrm>
            <a:off x="598766" y="3500268"/>
            <a:ext cx="3450694" cy="160694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latin typeface="Georgia" panose="02040502050405020303" pitchFamily="18" charset="0"/>
            </a:endParaRPr>
          </a:p>
        </p:txBody>
      </p:sp>
      <p:sp>
        <p:nvSpPr>
          <p:cNvPr id="77" name="Rectangle 76">
            <a:extLst>
              <a:ext uri="{FF2B5EF4-FFF2-40B4-BE49-F238E27FC236}">
                <a16:creationId xmlns="" xmlns:a16="http://schemas.microsoft.com/office/drawing/2014/main" id="{5E692AFE-FFDC-4E82-A500-FCA4E362D965}"/>
              </a:ext>
            </a:extLst>
          </p:cNvPr>
          <p:cNvSpPr/>
          <p:nvPr/>
        </p:nvSpPr>
        <p:spPr>
          <a:xfrm>
            <a:off x="4453135" y="3500268"/>
            <a:ext cx="3450694" cy="1606947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latin typeface="Georgia" panose="02040502050405020303" pitchFamily="18" charset="0"/>
            </a:endParaRPr>
          </a:p>
        </p:txBody>
      </p:sp>
      <p:sp>
        <p:nvSpPr>
          <p:cNvPr id="78" name="Rectangle 77">
            <a:extLst>
              <a:ext uri="{FF2B5EF4-FFF2-40B4-BE49-F238E27FC236}">
                <a16:creationId xmlns="" xmlns:a16="http://schemas.microsoft.com/office/drawing/2014/main" id="{0AA74222-0D6D-4F78-ADB4-8B313DCA3AA7}"/>
              </a:ext>
            </a:extLst>
          </p:cNvPr>
          <p:cNvSpPr/>
          <p:nvPr/>
        </p:nvSpPr>
        <p:spPr>
          <a:xfrm>
            <a:off x="8307505" y="3500268"/>
            <a:ext cx="3450694" cy="1606947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latin typeface="Georgia" panose="02040502050405020303" pitchFamily="18" charset="0"/>
            </a:endParaRPr>
          </a:p>
        </p:txBody>
      </p:sp>
      <p:sp>
        <p:nvSpPr>
          <p:cNvPr id="58" name="Rectangle 57">
            <a:extLst>
              <a:ext uri="{FF2B5EF4-FFF2-40B4-BE49-F238E27FC236}">
                <a16:creationId xmlns="" xmlns:a16="http://schemas.microsoft.com/office/drawing/2014/main" id="{76DD8B75-A364-46CA-8884-AE5CAEC0B62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1204976"/>
            <a:ext cx="11430000" cy="133853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5400000" algn="t" rotWithShape="0">
              <a:srgbClr val="000000">
                <a:alpha val="39999"/>
              </a:srgbClr>
            </a:outerShdw>
          </a:effectLst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Georgia" charset="0"/>
                <a:ea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eorgia" charset="0"/>
                <a:ea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eorgia" charset="0"/>
                <a:ea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eorgia" charset="0"/>
                <a:ea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eorgia" charset="0"/>
                <a:ea typeface="Arial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charset="0"/>
                <a:ea typeface="Arial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charset="0"/>
                <a:ea typeface="Arial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charset="0"/>
                <a:ea typeface="Arial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charset="0"/>
                <a:ea typeface="Arial" charset="0"/>
                <a:cs typeface="Arial" charset="0"/>
              </a:defRPr>
            </a:lvl9pPr>
          </a:lstStyle>
          <a:p>
            <a:pPr algn="ctr" eaLnBrk="1" hangingPunct="1">
              <a:defRPr/>
            </a:pPr>
            <a:endParaRPr lang="x-none" altLang="x-none" sz="2000" dirty="0">
              <a:solidFill>
                <a:srgbClr val="FFFFFF"/>
              </a:solidFill>
              <a:latin typeface="Georgia" panose="02040502050405020303" pitchFamily="18" charset="0"/>
            </a:endParaRPr>
          </a:p>
        </p:txBody>
      </p:sp>
      <p:sp>
        <p:nvSpPr>
          <p:cNvPr id="61" name="Rectangle 60">
            <a:extLst>
              <a:ext uri="{FF2B5EF4-FFF2-40B4-BE49-F238E27FC236}">
                <a16:creationId xmlns="" xmlns:a16="http://schemas.microsoft.com/office/drawing/2014/main" id="{859F1C0C-EC8F-409D-98DF-DD5311EA8BCC}"/>
              </a:ext>
            </a:extLst>
          </p:cNvPr>
          <p:cNvSpPr/>
          <p:nvPr/>
        </p:nvSpPr>
        <p:spPr bwMode="auto">
          <a:xfrm>
            <a:off x="601884" y="1312031"/>
            <a:ext cx="11157994" cy="111876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fontAlgn="auto">
              <a:spcBef>
                <a:spcPct val="100000"/>
              </a:spcBef>
              <a:spcAft>
                <a:spcPts val="0"/>
              </a:spcAft>
              <a:defRPr/>
            </a:pPr>
            <a:r>
              <a:rPr lang="en-US" altLang="en-US" sz="2200" kern="0" dirty="0">
                <a:solidFill>
                  <a:prstClr val="white"/>
                </a:solidFill>
                <a:latin typeface="Georgia" panose="02040502050405020303" pitchFamily="18" charset="0"/>
                <a:cs typeface="Arial" panose="020B0604020202020204" pitchFamily="34" charset="0"/>
              </a:rPr>
              <a:t>When clients who work with an independent agent or broker were asked about the advantages of that relationship, getting a lower price didn’t even make the top three</a:t>
            </a:r>
          </a:p>
        </p:txBody>
      </p:sp>
      <p:sp>
        <p:nvSpPr>
          <p:cNvPr id="82" name="TextBox 81">
            <a:extLst>
              <a:ext uri="{FF2B5EF4-FFF2-40B4-BE49-F238E27FC236}">
                <a16:creationId xmlns="" xmlns:a16="http://schemas.microsoft.com/office/drawing/2014/main" id="{F4C2AA93-C5AD-47AE-A9B5-32EF5F6E7359}"/>
              </a:ext>
            </a:extLst>
          </p:cNvPr>
          <p:cNvSpPr txBox="1"/>
          <p:nvPr/>
        </p:nvSpPr>
        <p:spPr>
          <a:xfrm>
            <a:off x="933202" y="4647177"/>
            <a:ext cx="2781822" cy="307777"/>
          </a:xfrm>
          <a:prstGeom prst="rect">
            <a:avLst/>
          </a:prstGeom>
          <a:noFill/>
        </p:spPr>
        <p:txBody>
          <a:bodyPr vert="horz" wrap="square" lIns="0" tIns="0" rIns="0" bIns="0" rtlCol="0" anchor="ctr">
            <a:spAutoFit/>
          </a:bodyPr>
          <a:lstStyle>
            <a:defPPr>
              <a:defRPr lang="en-US"/>
            </a:defPPr>
            <a:lvl1pPr>
              <a:buClr>
                <a:schemeClr val="tx2"/>
              </a:buClr>
              <a:buFont typeface="Georgia" panose="02040502050405020303" pitchFamily="18" charset="0"/>
            </a:lvl1pPr>
            <a:lvl2pPr marL="209550" lvl="1" indent="-209550">
              <a:buClr>
                <a:schemeClr val="tx2"/>
              </a:buClr>
              <a:buSzPct val="125000"/>
              <a:buFont typeface="Georgia" panose="02040502050405020303" pitchFamily="18" charset="0"/>
              <a:buChar char="▪"/>
            </a:lvl2pPr>
            <a:lvl3pPr marL="447675" lvl="2" indent="-238125">
              <a:buClr>
                <a:schemeClr val="tx2"/>
              </a:buClr>
              <a:buSzPct val="115000"/>
              <a:buFont typeface="Georgia" panose="02040502050405020303" pitchFamily="18" charset="0"/>
              <a:buChar char="−"/>
            </a:lvl3pPr>
            <a:lvl4pPr marL="647700" lvl="3" indent="-200025">
              <a:buClr>
                <a:schemeClr val="tx2"/>
              </a:buClr>
              <a:buSzPct val="110000"/>
              <a:buFont typeface="Georgia" panose="02040502050405020303" pitchFamily="18" charset="0"/>
              <a:buChar char="•"/>
            </a:lvl4pPr>
            <a:lvl5pPr marL="809625" lvl="4" indent="-180975">
              <a:buClr>
                <a:schemeClr val="tx2"/>
              </a:buClr>
              <a:buSzPct val="100000"/>
              <a:buFont typeface="Georgia" panose="02040502050405020303" pitchFamily="18" charset="0"/>
              <a:buChar char="▫"/>
            </a:lvl5pPr>
          </a:lstStyle>
          <a:p>
            <a:pPr algn="ctr"/>
            <a:r>
              <a:rPr lang="en-US" sz="2000" b="1" dirty="0">
                <a:solidFill>
                  <a:schemeClr val="bg1"/>
                </a:solidFill>
              </a:rPr>
              <a:t>Advice</a:t>
            </a:r>
          </a:p>
        </p:txBody>
      </p:sp>
      <p:sp>
        <p:nvSpPr>
          <p:cNvPr id="85" name="TextBox 84">
            <a:extLst>
              <a:ext uri="{FF2B5EF4-FFF2-40B4-BE49-F238E27FC236}">
                <a16:creationId xmlns="" xmlns:a16="http://schemas.microsoft.com/office/drawing/2014/main" id="{5E6BDD94-219B-4581-9D2D-8B43BF330C1E}"/>
              </a:ext>
            </a:extLst>
          </p:cNvPr>
          <p:cNvSpPr txBox="1"/>
          <p:nvPr/>
        </p:nvSpPr>
        <p:spPr>
          <a:xfrm>
            <a:off x="4787571" y="4647177"/>
            <a:ext cx="2781822" cy="307777"/>
          </a:xfrm>
          <a:prstGeom prst="rect">
            <a:avLst/>
          </a:prstGeom>
          <a:noFill/>
        </p:spPr>
        <p:txBody>
          <a:bodyPr vert="horz" wrap="square" lIns="0" tIns="0" rIns="0" bIns="0" rtlCol="0" anchor="ctr">
            <a:spAutoFit/>
          </a:bodyPr>
          <a:lstStyle>
            <a:defPPr>
              <a:defRPr lang="en-US"/>
            </a:defPPr>
            <a:lvl1pPr>
              <a:buClr>
                <a:schemeClr val="tx2"/>
              </a:buClr>
              <a:buFont typeface="Georgia" panose="02040502050405020303" pitchFamily="18" charset="0"/>
            </a:lvl1pPr>
            <a:lvl2pPr marL="209550" lvl="1" indent="-209550">
              <a:buClr>
                <a:schemeClr val="tx2"/>
              </a:buClr>
              <a:buSzPct val="125000"/>
              <a:buFont typeface="Georgia" panose="02040502050405020303" pitchFamily="18" charset="0"/>
              <a:buChar char="▪"/>
            </a:lvl2pPr>
            <a:lvl3pPr marL="447675" lvl="2" indent="-238125">
              <a:buClr>
                <a:schemeClr val="tx2"/>
              </a:buClr>
              <a:buSzPct val="115000"/>
              <a:buFont typeface="Georgia" panose="02040502050405020303" pitchFamily="18" charset="0"/>
              <a:buChar char="−"/>
            </a:lvl3pPr>
            <a:lvl4pPr marL="647700" lvl="3" indent="-200025">
              <a:buClr>
                <a:schemeClr val="tx2"/>
              </a:buClr>
              <a:buSzPct val="110000"/>
              <a:buFont typeface="Georgia" panose="02040502050405020303" pitchFamily="18" charset="0"/>
              <a:buChar char="•"/>
            </a:lvl4pPr>
            <a:lvl5pPr marL="809625" lvl="4" indent="-180975">
              <a:buClr>
                <a:schemeClr val="tx2"/>
              </a:buClr>
              <a:buSzPct val="100000"/>
              <a:buFont typeface="Georgia" panose="02040502050405020303" pitchFamily="18" charset="0"/>
              <a:buChar char="▫"/>
            </a:lvl5pPr>
          </a:lstStyle>
          <a:p>
            <a:pPr algn="ctr"/>
            <a:r>
              <a:rPr lang="en-US" sz="2000" b="1" dirty="0">
                <a:solidFill>
                  <a:schemeClr val="bg1"/>
                </a:solidFill>
              </a:rPr>
              <a:t>Access </a:t>
            </a:r>
          </a:p>
        </p:txBody>
      </p:sp>
      <p:sp>
        <p:nvSpPr>
          <p:cNvPr id="87" name="TextBox 86">
            <a:extLst>
              <a:ext uri="{FF2B5EF4-FFF2-40B4-BE49-F238E27FC236}">
                <a16:creationId xmlns="" xmlns:a16="http://schemas.microsoft.com/office/drawing/2014/main" id="{14473D29-EADA-4FDF-A6EA-8C799A022403}"/>
              </a:ext>
            </a:extLst>
          </p:cNvPr>
          <p:cNvSpPr txBox="1"/>
          <p:nvPr/>
        </p:nvSpPr>
        <p:spPr>
          <a:xfrm>
            <a:off x="8641941" y="4647177"/>
            <a:ext cx="2781822" cy="307777"/>
          </a:xfrm>
          <a:prstGeom prst="rect">
            <a:avLst/>
          </a:prstGeom>
          <a:noFill/>
        </p:spPr>
        <p:txBody>
          <a:bodyPr vert="horz" wrap="square" lIns="0" tIns="0" rIns="0" bIns="0" rtlCol="0" anchor="ctr">
            <a:spAutoFit/>
          </a:bodyPr>
          <a:lstStyle>
            <a:defPPr>
              <a:defRPr lang="en-US"/>
            </a:defPPr>
            <a:lvl1pPr>
              <a:buClr>
                <a:schemeClr val="tx2"/>
              </a:buClr>
              <a:buFont typeface="Georgia" panose="02040502050405020303" pitchFamily="18" charset="0"/>
            </a:lvl1pPr>
            <a:lvl2pPr marL="209550" lvl="1" indent="-209550">
              <a:buClr>
                <a:schemeClr val="tx2"/>
              </a:buClr>
              <a:buSzPct val="125000"/>
              <a:buFont typeface="Georgia" panose="02040502050405020303" pitchFamily="18" charset="0"/>
              <a:buChar char="▪"/>
            </a:lvl2pPr>
            <a:lvl3pPr marL="447675" lvl="2" indent="-238125">
              <a:buClr>
                <a:schemeClr val="tx2"/>
              </a:buClr>
              <a:buSzPct val="115000"/>
              <a:buFont typeface="Georgia" panose="02040502050405020303" pitchFamily="18" charset="0"/>
              <a:buChar char="−"/>
            </a:lvl3pPr>
            <a:lvl4pPr marL="647700" lvl="3" indent="-200025">
              <a:buClr>
                <a:schemeClr val="tx2"/>
              </a:buClr>
              <a:buSzPct val="110000"/>
              <a:buFont typeface="Georgia" panose="02040502050405020303" pitchFamily="18" charset="0"/>
              <a:buChar char="•"/>
            </a:lvl4pPr>
            <a:lvl5pPr marL="809625" lvl="4" indent="-180975">
              <a:buClr>
                <a:schemeClr val="tx2"/>
              </a:buClr>
              <a:buSzPct val="100000"/>
              <a:buFont typeface="Georgia" panose="02040502050405020303" pitchFamily="18" charset="0"/>
              <a:buChar char="▫"/>
            </a:lvl5pPr>
          </a:lstStyle>
          <a:p>
            <a:pPr algn="ctr"/>
            <a:r>
              <a:rPr lang="en-US" sz="2000" b="1" dirty="0">
                <a:solidFill>
                  <a:schemeClr val="bg1"/>
                </a:solidFill>
              </a:rPr>
              <a:t>Time </a:t>
            </a:r>
          </a:p>
        </p:txBody>
      </p:sp>
      <p:sp>
        <p:nvSpPr>
          <p:cNvPr id="57" name="Rectangle 56">
            <a:extLst>
              <a:ext uri="{FF2B5EF4-FFF2-40B4-BE49-F238E27FC236}">
                <a16:creationId xmlns="" xmlns:a16="http://schemas.microsoft.com/office/drawing/2014/main" id="{C20A3DD2-6664-4464-AE48-3BA0B02DA0DB}"/>
              </a:ext>
            </a:extLst>
          </p:cNvPr>
          <p:cNvSpPr/>
          <p:nvPr/>
        </p:nvSpPr>
        <p:spPr>
          <a:xfrm>
            <a:off x="704587" y="4617341"/>
            <a:ext cx="3239052" cy="367448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0" rtlCol="0" anchor="ctr"/>
          <a:lstStyle/>
          <a:p>
            <a:pPr algn="ctr"/>
            <a:endParaRPr lang="en-US" dirty="0">
              <a:latin typeface="Georgia" panose="02040502050405020303" pitchFamily="18" charset="0"/>
            </a:endParaRPr>
          </a:p>
        </p:txBody>
      </p:sp>
      <p:sp>
        <p:nvSpPr>
          <p:cNvPr id="59" name="Rectangle 58">
            <a:extLst>
              <a:ext uri="{FF2B5EF4-FFF2-40B4-BE49-F238E27FC236}">
                <a16:creationId xmlns="" xmlns:a16="http://schemas.microsoft.com/office/drawing/2014/main" id="{C20A3DD2-6664-4464-AE48-3BA0B02DA0DB}"/>
              </a:ext>
            </a:extLst>
          </p:cNvPr>
          <p:cNvSpPr/>
          <p:nvPr/>
        </p:nvSpPr>
        <p:spPr>
          <a:xfrm>
            <a:off x="4558956" y="4617341"/>
            <a:ext cx="3239052" cy="367448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0" rtlCol="0" anchor="ctr"/>
          <a:lstStyle/>
          <a:p>
            <a:pPr algn="ctr"/>
            <a:endParaRPr lang="en-US" dirty="0">
              <a:latin typeface="Georgia" panose="02040502050405020303" pitchFamily="18" charset="0"/>
            </a:endParaRPr>
          </a:p>
        </p:txBody>
      </p:sp>
      <p:sp>
        <p:nvSpPr>
          <p:cNvPr id="60" name="Rectangle 59">
            <a:extLst>
              <a:ext uri="{FF2B5EF4-FFF2-40B4-BE49-F238E27FC236}">
                <a16:creationId xmlns="" xmlns:a16="http://schemas.microsoft.com/office/drawing/2014/main" id="{C20A3DD2-6664-4464-AE48-3BA0B02DA0DB}"/>
              </a:ext>
            </a:extLst>
          </p:cNvPr>
          <p:cNvSpPr/>
          <p:nvPr/>
        </p:nvSpPr>
        <p:spPr>
          <a:xfrm>
            <a:off x="8413326" y="4617341"/>
            <a:ext cx="3239052" cy="367448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0" rtlCol="0" anchor="ctr"/>
          <a:lstStyle/>
          <a:p>
            <a:pPr algn="ctr"/>
            <a:endParaRPr lang="en-US" dirty="0">
              <a:latin typeface="Georgia" panose="02040502050405020303" pitchFamily="18" charset="0"/>
            </a:endParaRPr>
          </a:p>
        </p:txBody>
      </p:sp>
      <p:sp>
        <p:nvSpPr>
          <p:cNvPr id="79" name="Rectangle 10">
            <a:extLst>
              <a:ext uri="{FF2B5EF4-FFF2-40B4-BE49-F238E27FC236}">
                <a16:creationId xmlns="" xmlns:a16="http://schemas.microsoft.com/office/drawing/2014/main" id="{C94E73AB-2561-4B18-9C89-95A704824540}"/>
              </a:ext>
            </a:extLst>
          </p:cNvPr>
          <p:cNvSpPr>
            <a:spLocks/>
          </p:cNvSpPr>
          <p:nvPr/>
        </p:nvSpPr>
        <p:spPr bwMode="auto">
          <a:xfrm flipV="1">
            <a:off x="457201" y="6041265"/>
            <a:ext cx="3712464" cy="36157"/>
          </a:xfrm>
          <a:prstGeom prst="rect">
            <a:avLst/>
          </a:prstGeom>
          <a:solidFill>
            <a:schemeClr val="accent3"/>
          </a:solidFill>
          <a:ln>
            <a:noFill/>
          </a:ln>
          <a:extLst/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bg1"/>
                </a:solidFill>
                <a:latin typeface="Georgia" panose="02040502050405020303" pitchFamily="18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bg1"/>
                </a:solidFill>
                <a:latin typeface="Georgia" panose="02040502050405020303" pitchFamily="18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bg1"/>
                </a:solidFill>
                <a:latin typeface="Georgia" panose="02040502050405020303" pitchFamily="18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bg1"/>
                </a:solidFill>
                <a:latin typeface="Georgia" panose="02040502050405020303" pitchFamily="18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bg1"/>
                </a:solidFill>
                <a:latin typeface="Georgia" panose="02040502050405020303" pitchFamily="18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bg1"/>
                </a:solidFill>
                <a:latin typeface="Georgia" panose="02040502050405020303" pitchFamily="18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bg1"/>
                </a:solidFill>
                <a:latin typeface="Georgia" panose="02040502050405020303" pitchFamily="18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bg1"/>
                </a:solidFill>
                <a:latin typeface="Georgia" panose="02040502050405020303" pitchFamily="18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bg1"/>
                </a:solidFill>
                <a:latin typeface="Georgia" panose="02040502050405020303" pitchFamily="18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en-US" altLang="en-US" sz="1800" dirty="0">
              <a:solidFill>
                <a:schemeClr val="tx1"/>
              </a:solidFill>
            </a:endParaRPr>
          </a:p>
        </p:txBody>
      </p:sp>
      <p:sp>
        <p:nvSpPr>
          <p:cNvPr id="81" name="Rectangle 10">
            <a:extLst>
              <a:ext uri="{FF2B5EF4-FFF2-40B4-BE49-F238E27FC236}">
                <a16:creationId xmlns="" xmlns:a16="http://schemas.microsoft.com/office/drawing/2014/main" id="{C94E73AB-2561-4B18-9C89-95A704824540}"/>
              </a:ext>
            </a:extLst>
          </p:cNvPr>
          <p:cNvSpPr>
            <a:spLocks/>
          </p:cNvSpPr>
          <p:nvPr/>
        </p:nvSpPr>
        <p:spPr bwMode="auto">
          <a:xfrm flipV="1">
            <a:off x="4320366" y="6041265"/>
            <a:ext cx="3712464" cy="36157"/>
          </a:xfrm>
          <a:prstGeom prst="rect">
            <a:avLst/>
          </a:prstGeom>
          <a:solidFill>
            <a:schemeClr val="accent4"/>
          </a:solidFill>
          <a:ln>
            <a:noFill/>
          </a:ln>
          <a:extLst/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bg1"/>
                </a:solidFill>
                <a:latin typeface="Georgia" panose="02040502050405020303" pitchFamily="18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bg1"/>
                </a:solidFill>
                <a:latin typeface="Georgia" panose="02040502050405020303" pitchFamily="18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bg1"/>
                </a:solidFill>
                <a:latin typeface="Georgia" panose="02040502050405020303" pitchFamily="18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bg1"/>
                </a:solidFill>
                <a:latin typeface="Georgia" panose="02040502050405020303" pitchFamily="18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bg1"/>
                </a:solidFill>
                <a:latin typeface="Georgia" panose="02040502050405020303" pitchFamily="18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bg1"/>
                </a:solidFill>
                <a:latin typeface="Georgia" panose="02040502050405020303" pitchFamily="18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bg1"/>
                </a:solidFill>
                <a:latin typeface="Georgia" panose="02040502050405020303" pitchFamily="18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bg1"/>
                </a:solidFill>
                <a:latin typeface="Georgia" panose="02040502050405020303" pitchFamily="18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bg1"/>
                </a:solidFill>
                <a:latin typeface="Georgia" panose="02040502050405020303" pitchFamily="18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en-US" altLang="en-US" sz="1800" dirty="0">
              <a:solidFill>
                <a:schemeClr val="tx1"/>
              </a:solidFill>
            </a:endParaRPr>
          </a:p>
        </p:txBody>
      </p:sp>
      <p:sp>
        <p:nvSpPr>
          <p:cNvPr id="83" name="Rectangle 10">
            <a:extLst>
              <a:ext uri="{FF2B5EF4-FFF2-40B4-BE49-F238E27FC236}">
                <a16:creationId xmlns="" xmlns:a16="http://schemas.microsoft.com/office/drawing/2014/main" id="{C94E73AB-2561-4B18-9C89-95A704824540}"/>
              </a:ext>
            </a:extLst>
          </p:cNvPr>
          <p:cNvSpPr>
            <a:spLocks/>
          </p:cNvSpPr>
          <p:nvPr/>
        </p:nvSpPr>
        <p:spPr bwMode="auto">
          <a:xfrm flipV="1">
            <a:off x="8174736" y="6041265"/>
            <a:ext cx="3712464" cy="36157"/>
          </a:xfrm>
          <a:prstGeom prst="rect">
            <a:avLst/>
          </a:prstGeom>
          <a:solidFill>
            <a:schemeClr val="accent6"/>
          </a:solidFill>
          <a:ln>
            <a:noFill/>
          </a:ln>
          <a:extLst/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bg1"/>
                </a:solidFill>
                <a:latin typeface="Georgia" panose="02040502050405020303" pitchFamily="18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bg1"/>
                </a:solidFill>
                <a:latin typeface="Georgia" panose="02040502050405020303" pitchFamily="18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bg1"/>
                </a:solidFill>
                <a:latin typeface="Georgia" panose="02040502050405020303" pitchFamily="18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bg1"/>
                </a:solidFill>
                <a:latin typeface="Georgia" panose="02040502050405020303" pitchFamily="18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bg1"/>
                </a:solidFill>
                <a:latin typeface="Georgia" panose="02040502050405020303" pitchFamily="18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bg1"/>
                </a:solidFill>
                <a:latin typeface="Georgia" panose="02040502050405020303" pitchFamily="18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bg1"/>
                </a:solidFill>
                <a:latin typeface="Georgia" panose="02040502050405020303" pitchFamily="18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bg1"/>
                </a:solidFill>
                <a:latin typeface="Georgia" panose="02040502050405020303" pitchFamily="18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bg1"/>
                </a:solidFill>
                <a:latin typeface="Georgia" panose="02040502050405020303" pitchFamily="18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en-US" altLang="en-US" sz="1800" dirty="0">
              <a:solidFill>
                <a:schemeClr val="tx1"/>
              </a:solidFill>
            </a:endParaRPr>
          </a:p>
        </p:txBody>
      </p:sp>
      <p:grpSp>
        <p:nvGrpSpPr>
          <p:cNvPr id="89" name="Group 88"/>
          <p:cNvGrpSpPr/>
          <p:nvPr/>
        </p:nvGrpSpPr>
        <p:grpSpPr>
          <a:xfrm>
            <a:off x="5808368" y="3687446"/>
            <a:ext cx="738544" cy="749596"/>
            <a:chOff x="-1536031" y="2354583"/>
            <a:chExt cx="2439988" cy="2476501"/>
          </a:xfrm>
        </p:grpSpPr>
        <p:sp>
          <p:nvSpPr>
            <p:cNvPr id="90" name="Freeform 228"/>
            <p:cNvSpPr>
              <a:spLocks/>
            </p:cNvSpPr>
            <p:nvPr/>
          </p:nvSpPr>
          <p:spPr bwMode="auto">
            <a:xfrm>
              <a:off x="-418431" y="2354583"/>
              <a:ext cx="1322388" cy="1117600"/>
            </a:xfrm>
            <a:custGeom>
              <a:avLst/>
              <a:gdLst>
                <a:gd name="T0" fmla="*/ 0 w 833"/>
                <a:gd name="T1" fmla="*/ 529 h 704"/>
                <a:gd name="T2" fmla="*/ 171 w 833"/>
                <a:gd name="T3" fmla="*/ 526 h 704"/>
                <a:gd name="T4" fmla="*/ 171 w 833"/>
                <a:gd name="T5" fmla="*/ 704 h 704"/>
                <a:gd name="T6" fmla="*/ 389 w 833"/>
                <a:gd name="T7" fmla="*/ 531 h 704"/>
                <a:gd name="T8" fmla="*/ 833 w 833"/>
                <a:gd name="T9" fmla="*/ 531 h 704"/>
                <a:gd name="T10" fmla="*/ 833 w 833"/>
                <a:gd name="T11" fmla="*/ 0 h 704"/>
                <a:gd name="T12" fmla="*/ 40 w 833"/>
                <a:gd name="T13" fmla="*/ 0 h 704"/>
                <a:gd name="T14" fmla="*/ 40 w 833"/>
                <a:gd name="T15" fmla="*/ 389 h 7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33" h="704">
                  <a:moveTo>
                    <a:pt x="0" y="529"/>
                  </a:moveTo>
                  <a:lnTo>
                    <a:pt x="171" y="526"/>
                  </a:lnTo>
                  <a:lnTo>
                    <a:pt x="171" y="704"/>
                  </a:lnTo>
                  <a:lnTo>
                    <a:pt x="389" y="531"/>
                  </a:lnTo>
                  <a:lnTo>
                    <a:pt x="833" y="531"/>
                  </a:lnTo>
                  <a:lnTo>
                    <a:pt x="833" y="0"/>
                  </a:lnTo>
                  <a:lnTo>
                    <a:pt x="40" y="0"/>
                  </a:lnTo>
                  <a:lnTo>
                    <a:pt x="40" y="389"/>
                  </a:lnTo>
                </a:path>
              </a:pathLst>
            </a:custGeom>
            <a:noFill/>
            <a:ln w="38100" cap="flat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1" name="Oval 229"/>
            <p:cNvSpPr>
              <a:spLocks noChangeArrowheads="1"/>
            </p:cNvSpPr>
            <p:nvPr/>
          </p:nvSpPr>
          <p:spPr bwMode="auto">
            <a:xfrm>
              <a:off x="-1148681" y="3008633"/>
              <a:ext cx="519113" cy="520700"/>
            </a:xfrm>
            <a:prstGeom prst="ellipse">
              <a:avLst/>
            </a:prstGeom>
            <a:noFill/>
            <a:ln w="38100" cap="flat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" name="Freeform 230"/>
            <p:cNvSpPr>
              <a:spLocks/>
            </p:cNvSpPr>
            <p:nvPr/>
          </p:nvSpPr>
          <p:spPr bwMode="auto">
            <a:xfrm>
              <a:off x="-1536031" y="3738883"/>
              <a:ext cx="1295400" cy="407988"/>
            </a:xfrm>
            <a:custGeom>
              <a:avLst/>
              <a:gdLst>
                <a:gd name="T0" fmla="*/ 816 w 816"/>
                <a:gd name="T1" fmla="*/ 257 h 257"/>
                <a:gd name="T2" fmla="*/ 733 w 816"/>
                <a:gd name="T3" fmla="*/ 0 h 257"/>
                <a:gd name="T4" fmla="*/ 83 w 816"/>
                <a:gd name="T5" fmla="*/ 0 h 257"/>
                <a:gd name="T6" fmla="*/ 0 w 816"/>
                <a:gd name="T7" fmla="*/ 257 h 2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16" h="257">
                  <a:moveTo>
                    <a:pt x="816" y="257"/>
                  </a:moveTo>
                  <a:lnTo>
                    <a:pt x="733" y="0"/>
                  </a:lnTo>
                  <a:lnTo>
                    <a:pt x="83" y="0"/>
                  </a:lnTo>
                  <a:lnTo>
                    <a:pt x="0" y="257"/>
                  </a:lnTo>
                </a:path>
              </a:pathLst>
            </a:custGeom>
            <a:noFill/>
            <a:ln w="38100" cap="flat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" name="Freeform 231"/>
            <p:cNvSpPr>
              <a:spLocks/>
            </p:cNvSpPr>
            <p:nvPr/>
          </p:nvSpPr>
          <p:spPr bwMode="auto">
            <a:xfrm>
              <a:off x="-1194718" y="3924621"/>
              <a:ext cx="606425" cy="906463"/>
            </a:xfrm>
            <a:custGeom>
              <a:avLst/>
              <a:gdLst>
                <a:gd name="T0" fmla="*/ 0 w 382"/>
                <a:gd name="T1" fmla="*/ 0 h 571"/>
                <a:gd name="T2" fmla="*/ 55 w 382"/>
                <a:gd name="T3" fmla="*/ 571 h 571"/>
                <a:gd name="T4" fmla="*/ 325 w 382"/>
                <a:gd name="T5" fmla="*/ 571 h 571"/>
                <a:gd name="T6" fmla="*/ 382 w 382"/>
                <a:gd name="T7" fmla="*/ 0 h 5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2" h="571">
                  <a:moveTo>
                    <a:pt x="0" y="0"/>
                  </a:moveTo>
                  <a:lnTo>
                    <a:pt x="55" y="571"/>
                  </a:lnTo>
                  <a:lnTo>
                    <a:pt x="325" y="571"/>
                  </a:lnTo>
                  <a:lnTo>
                    <a:pt x="382" y="0"/>
                  </a:lnTo>
                </a:path>
              </a:pathLst>
            </a:custGeom>
            <a:noFill/>
            <a:ln w="38100" cap="flat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98" name="Group 97"/>
          <p:cNvGrpSpPr/>
          <p:nvPr/>
        </p:nvGrpSpPr>
        <p:grpSpPr>
          <a:xfrm>
            <a:off x="9637775" y="3629797"/>
            <a:ext cx="796546" cy="795972"/>
            <a:chOff x="10422340" y="2404020"/>
            <a:chExt cx="2211388" cy="2209800"/>
          </a:xfrm>
        </p:grpSpPr>
        <p:sp>
          <p:nvSpPr>
            <p:cNvPr id="99" name="Freeform 235"/>
            <p:cNvSpPr>
              <a:spLocks/>
            </p:cNvSpPr>
            <p:nvPr/>
          </p:nvSpPr>
          <p:spPr bwMode="auto">
            <a:xfrm>
              <a:off x="10422340" y="2404020"/>
              <a:ext cx="2211388" cy="2209800"/>
            </a:xfrm>
            <a:custGeom>
              <a:avLst/>
              <a:gdLst>
                <a:gd name="T0" fmla="*/ 62 w 587"/>
                <a:gd name="T1" fmla="*/ 473 h 586"/>
                <a:gd name="T2" fmla="*/ 0 w 587"/>
                <a:gd name="T3" fmla="*/ 293 h 586"/>
                <a:gd name="T4" fmla="*/ 294 w 587"/>
                <a:gd name="T5" fmla="*/ 0 h 586"/>
                <a:gd name="T6" fmla="*/ 587 w 587"/>
                <a:gd name="T7" fmla="*/ 293 h 586"/>
                <a:gd name="T8" fmla="*/ 294 w 587"/>
                <a:gd name="T9" fmla="*/ 586 h 586"/>
                <a:gd name="T10" fmla="*/ 108 w 587"/>
                <a:gd name="T11" fmla="*/ 520 h 5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87" h="586">
                  <a:moveTo>
                    <a:pt x="62" y="473"/>
                  </a:moveTo>
                  <a:cubicBezTo>
                    <a:pt x="23" y="423"/>
                    <a:pt x="0" y="361"/>
                    <a:pt x="0" y="293"/>
                  </a:cubicBezTo>
                  <a:cubicBezTo>
                    <a:pt x="0" y="131"/>
                    <a:pt x="132" y="0"/>
                    <a:pt x="294" y="0"/>
                  </a:cubicBezTo>
                  <a:cubicBezTo>
                    <a:pt x="456" y="0"/>
                    <a:pt x="587" y="131"/>
                    <a:pt x="587" y="293"/>
                  </a:cubicBezTo>
                  <a:cubicBezTo>
                    <a:pt x="587" y="455"/>
                    <a:pt x="456" y="586"/>
                    <a:pt x="294" y="586"/>
                  </a:cubicBezTo>
                  <a:cubicBezTo>
                    <a:pt x="223" y="586"/>
                    <a:pt x="158" y="561"/>
                    <a:pt x="108" y="520"/>
                  </a:cubicBezTo>
                </a:path>
              </a:pathLst>
            </a:custGeom>
            <a:noFill/>
            <a:ln w="38100" cap="flat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0" name="Freeform 236"/>
            <p:cNvSpPr>
              <a:spLocks/>
            </p:cNvSpPr>
            <p:nvPr/>
          </p:nvSpPr>
          <p:spPr bwMode="auto">
            <a:xfrm>
              <a:off x="11390715" y="3372395"/>
              <a:ext cx="274638" cy="271463"/>
            </a:xfrm>
            <a:custGeom>
              <a:avLst/>
              <a:gdLst>
                <a:gd name="T0" fmla="*/ 3 w 73"/>
                <a:gd name="T1" fmla="*/ 41 h 72"/>
                <a:gd name="T2" fmla="*/ 31 w 73"/>
                <a:gd name="T3" fmla="*/ 2 h 72"/>
                <a:gd name="T4" fmla="*/ 70 w 73"/>
                <a:gd name="T5" fmla="*/ 31 h 72"/>
                <a:gd name="T6" fmla="*/ 42 w 73"/>
                <a:gd name="T7" fmla="*/ 69 h 72"/>
                <a:gd name="T8" fmla="*/ 3 w 73"/>
                <a:gd name="T9" fmla="*/ 41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3" h="72">
                  <a:moveTo>
                    <a:pt x="3" y="41"/>
                  </a:moveTo>
                  <a:cubicBezTo>
                    <a:pt x="0" y="23"/>
                    <a:pt x="13" y="5"/>
                    <a:pt x="31" y="2"/>
                  </a:cubicBezTo>
                  <a:cubicBezTo>
                    <a:pt x="50" y="0"/>
                    <a:pt x="67" y="12"/>
                    <a:pt x="70" y="31"/>
                  </a:cubicBezTo>
                  <a:cubicBezTo>
                    <a:pt x="73" y="49"/>
                    <a:pt x="60" y="66"/>
                    <a:pt x="42" y="69"/>
                  </a:cubicBezTo>
                  <a:cubicBezTo>
                    <a:pt x="23" y="72"/>
                    <a:pt x="6" y="60"/>
                    <a:pt x="3" y="41"/>
                  </a:cubicBezTo>
                  <a:close/>
                </a:path>
              </a:pathLst>
            </a:custGeom>
            <a:noFill/>
            <a:ln w="38100" cap="flat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1" name="Line 237"/>
            <p:cNvSpPr>
              <a:spLocks noChangeShapeType="1"/>
            </p:cNvSpPr>
            <p:nvPr/>
          </p:nvSpPr>
          <p:spPr bwMode="auto">
            <a:xfrm flipH="1">
              <a:off x="11530415" y="3023145"/>
              <a:ext cx="354013" cy="469900"/>
            </a:xfrm>
            <a:prstGeom prst="line">
              <a:avLst/>
            </a:prstGeom>
            <a:noFill/>
            <a:ln w="38100" cap="flat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" name="Line 238"/>
            <p:cNvSpPr>
              <a:spLocks noChangeShapeType="1"/>
            </p:cNvSpPr>
            <p:nvPr/>
          </p:nvSpPr>
          <p:spPr bwMode="auto">
            <a:xfrm>
              <a:off x="11470090" y="3508920"/>
              <a:ext cx="850900" cy="0"/>
            </a:xfrm>
            <a:prstGeom prst="line">
              <a:avLst/>
            </a:prstGeom>
            <a:noFill/>
            <a:ln w="38100" cap="flat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" name="Group 2"/>
          <p:cNvGrpSpPr/>
          <p:nvPr/>
        </p:nvGrpSpPr>
        <p:grpSpPr>
          <a:xfrm>
            <a:off x="2017285" y="3697985"/>
            <a:ext cx="619115" cy="697566"/>
            <a:chOff x="2017285" y="3809019"/>
            <a:chExt cx="619115" cy="697566"/>
          </a:xfrm>
        </p:grpSpPr>
        <p:sp>
          <p:nvSpPr>
            <p:cNvPr id="147463" name="Oval 253"/>
            <p:cNvSpPr>
              <a:spLocks noChangeArrowheads="1"/>
            </p:cNvSpPr>
            <p:nvPr/>
          </p:nvSpPr>
          <p:spPr bwMode="auto">
            <a:xfrm>
              <a:off x="2480308" y="3809019"/>
              <a:ext cx="137088" cy="137089"/>
            </a:xfrm>
            <a:prstGeom prst="ellipse">
              <a:avLst/>
            </a:prstGeom>
            <a:noFill/>
            <a:ln w="38100" cap="flat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7464" name="Oval 254"/>
            <p:cNvSpPr>
              <a:spLocks noChangeArrowheads="1"/>
            </p:cNvSpPr>
            <p:nvPr/>
          </p:nvSpPr>
          <p:spPr bwMode="auto">
            <a:xfrm>
              <a:off x="2017285" y="4369030"/>
              <a:ext cx="137555" cy="137555"/>
            </a:xfrm>
            <a:prstGeom prst="ellipse">
              <a:avLst/>
            </a:prstGeom>
            <a:noFill/>
            <a:ln w="38100" cap="flat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7470" name="Line 258"/>
            <p:cNvSpPr>
              <a:spLocks noChangeShapeType="1"/>
            </p:cNvSpPr>
            <p:nvPr/>
          </p:nvSpPr>
          <p:spPr bwMode="auto">
            <a:xfrm flipH="1">
              <a:off x="2263743" y="3908105"/>
              <a:ext cx="121235" cy="120769"/>
            </a:xfrm>
            <a:prstGeom prst="line">
              <a:avLst/>
            </a:prstGeom>
            <a:noFill/>
            <a:ln w="38100" cap="flat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7471" name="Line 259"/>
            <p:cNvSpPr>
              <a:spLocks noChangeShapeType="1"/>
            </p:cNvSpPr>
            <p:nvPr/>
          </p:nvSpPr>
          <p:spPr bwMode="auto">
            <a:xfrm flipH="1" flipV="1">
              <a:off x="2263743" y="3908105"/>
              <a:ext cx="121235" cy="120769"/>
            </a:xfrm>
            <a:prstGeom prst="line">
              <a:avLst/>
            </a:prstGeom>
            <a:noFill/>
            <a:ln w="38100" cap="flat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7472" name="Line 260"/>
            <p:cNvSpPr>
              <a:spLocks noChangeShapeType="1"/>
            </p:cNvSpPr>
            <p:nvPr/>
          </p:nvSpPr>
          <p:spPr bwMode="auto">
            <a:xfrm flipH="1">
              <a:off x="2288597" y="4313202"/>
              <a:ext cx="122167" cy="121235"/>
            </a:xfrm>
            <a:prstGeom prst="line">
              <a:avLst/>
            </a:prstGeom>
            <a:noFill/>
            <a:ln w="38100" cap="flat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7473" name="Line 261"/>
            <p:cNvSpPr>
              <a:spLocks noChangeShapeType="1"/>
            </p:cNvSpPr>
            <p:nvPr/>
          </p:nvSpPr>
          <p:spPr bwMode="auto">
            <a:xfrm flipH="1" flipV="1">
              <a:off x="2288597" y="4313202"/>
              <a:ext cx="122167" cy="121235"/>
            </a:xfrm>
            <a:prstGeom prst="line">
              <a:avLst/>
            </a:prstGeom>
            <a:noFill/>
            <a:ln w="38100" cap="flat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7474" name="Line 262"/>
            <p:cNvSpPr>
              <a:spLocks noChangeShapeType="1"/>
            </p:cNvSpPr>
            <p:nvPr/>
          </p:nvSpPr>
          <p:spPr bwMode="auto">
            <a:xfrm flipH="1">
              <a:off x="2032579" y="3975017"/>
              <a:ext cx="120769" cy="120769"/>
            </a:xfrm>
            <a:prstGeom prst="line">
              <a:avLst/>
            </a:prstGeom>
            <a:noFill/>
            <a:ln w="38100" cap="flat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7475" name="Line 263"/>
            <p:cNvSpPr>
              <a:spLocks noChangeShapeType="1"/>
            </p:cNvSpPr>
            <p:nvPr/>
          </p:nvSpPr>
          <p:spPr bwMode="auto">
            <a:xfrm flipH="1" flipV="1">
              <a:off x="2032579" y="3975017"/>
              <a:ext cx="120769" cy="120769"/>
            </a:xfrm>
            <a:prstGeom prst="line">
              <a:avLst/>
            </a:prstGeom>
            <a:noFill/>
            <a:ln w="38100" cap="flat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7481" name="Freeform 276"/>
            <p:cNvSpPr>
              <a:spLocks/>
            </p:cNvSpPr>
            <p:nvPr/>
          </p:nvSpPr>
          <p:spPr bwMode="auto">
            <a:xfrm>
              <a:off x="2337043" y="4034236"/>
              <a:ext cx="212627" cy="176723"/>
            </a:xfrm>
            <a:custGeom>
              <a:avLst/>
              <a:gdLst>
                <a:gd name="T0" fmla="*/ 0 w 456"/>
                <a:gd name="T1" fmla="*/ 379 h 379"/>
                <a:gd name="T2" fmla="*/ 456 w 456"/>
                <a:gd name="T3" fmla="*/ 379 h 379"/>
                <a:gd name="T4" fmla="*/ 456 w 456"/>
                <a:gd name="T5" fmla="*/ 0 h 3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56" h="379">
                  <a:moveTo>
                    <a:pt x="0" y="379"/>
                  </a:moveTo>
                  <a:lnTo>
                    <a:pt x="456" y="379"/>
                  </a:lnTo>
                  <a:lnTo>
                    <a:pt x="456" y="0"/>
                  </a:lnTo>
                </a:path>
              </a:pathLst>
            </a:custGeom>
            <a:noFill/>
            <a:ln w="38100" cap="flat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7482" name="Freeform 277"/>
            <p:cNvSpPr>
              <a:spLocks/>
            </p:cNvSpPr>
            <p:nvPr/>
          </p:nvSpPr>
          <p:spPr bwMode="auto">
            <a:xfrm>
              <a:off x="2461542" y="4007191"/>
              <a:ext cx="174858" cy="88595"/>
            </a:xfrm>
            <a:custGeom>
              <a:avLst/>
              <a:gdLst>
                <a:gd name="T0" fmla="*/ 0 w 375"/>
                <a:gd name="T1" fmla="*/ 190 h 190"/>
                <a:gd name="T2" fmla="*/ 189 w 375"/>
                <a:gd name="T3" fmla="*/ 0 h 190"/>
                <a:gd name="T4" fmla="*/ 375 w 375"/>
                <a:gd name="T5" fmla="*/ 190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5" h="190">
                  <a:moveTo>
                    <a:pt x="0" y="190"/>
                  </a:moveTo>
                  <a:lnTo>
                    <a:pt x="189" y="0"/>
                  </a:lnTo>
                  <a:lnTo>
                    <a:pt x="375" y="190"/>
                  </a:lnTo>
                </a:path>
              </a:pathLst>
            </a:custGeom>
            <a:noFill/>
            <a:ln w="38100" cap="flat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pic>
          <p:nvPicPr>
            <p:cNvPr id="147483" name="Picture 147482"/>
            <p:cNvPicPr>
              <a:picLocks noChangeAspect="1"/>
            </p:cNvPicPr>
            <p:nvPr/>
          </p:nvPicPr>
          <p:blipFill>
            <a:blip r:embed="rId8">
              <a:duotone>
                <a:schemeClr val="bg2">
                  <a:shade val="45000"/>
                  <a:satMod val="135000"/>
                </a:schemeClr>
                <a:prstClr val="white"/>
              </a:duotone>
              <a:lum bright="100000"/>
            </a:blip>
            <a:stretch>
              <a:fillRect/>
            </a:stretch>
          </p:blipFill>
          <p:spPr>
            <a:xfrm>
              <a:off x="2064811" y="4189360"/>
              <a:ext cx="264352" cy="135480"/>
            </a:xfrm>
            <a:prstGeom prst="rect">
              <a:avLst/>
            </a:prstGeom>
            <a:ln w="38100">
              <a:noFill/>
            </a:ln>
          </p:spPr>
        </p:pic>
      </p:grpSp>
    </p:spTree>
    <p:extLst>
      <p:ext uri="{BB962C8B-B14F-4D97-AF65-F5344CB8AC3E}">
        <p14:creationId xmlns:p14="http://schemas.microsoft.com/office/powerpoint/2010/main" val="23430099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Object 12" hidden="1">
            <a:extLst>
              <a:ext uri="{FF2B5EF4-FFF2-40B4-BE49-F238E27FC236}">
                <a16:creationId xmlns="" xmlns:a16="http://schemas.microsoft.com/office/drawing/2014/main" id="{014D1344-2E34-4D4C-94E4-2A6280279C9C}"/>
              </a:ext>
            </a:extLst>
          </p:cNvPr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021626369"/>
              </p:ext>
            </p:extLst>
          </p:nvPr>
        </p:nvGraphicFramePr>
        <p:xfrm>
          <a:off x="1525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4193" name="think-cell Slide" r:id="rId6" imgW="347" imgH="348" progId="TCLayout.ActiveDocument.1">
                  <p:embed/>
                </p:oleObj>
              </mc:Choice>
              <mc:Fallback>
                <p:oleObj name="think-cell Slide" r:id="rId6" imgW="347" imgH="348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525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tangle 4" hidden="1">
            <a:extLst>
              <a:ext uri="{FF2B5EF4-FFF2-40B4-BE49-F238E27FC236}">
                <a16:creationId xmlns="" xmlns:a16="http://schemas.microsoft.com/office/drawing/2014/main" id="{B7F80E06-70B9-4AB2-8547-42A41F8F561D}"/>
              </a:ext>
            </a:extLst>
          </p:cNvPr>
          <p:cNvSpPr/>
          <p:nvPr>
            <p:custDataLst>
              <p:tags r:id="rId3"/>
            </p:custDataLst>
          </p:nvPr>
        </p:nvSpPr>
        <p:spPr>
          <a:xfrm>
            <a:off x="1524000" y="0"/>
            <a:ext cx="158750" cy="158750"/>
          </a:xfrm>
          <a:prstGeom prst="rect">
            <a:avLst/>
          </a:prstGeom>
          <a:solidFill>
            <a:srgbClr val="4B4E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algn="ctr">
              <a:lnSpc>
                <a:spcPct val="90000"/>
              </a:lnSpc>
            </a:pPr>
            <a:endParaRPr lang="en-US" sz="2400" dirty="0">
              <a:latin typeface="Georgia" panose="02040502050405020303" pitchFamily="18" charset="0"/>
              <a:ea typeface="+mj-ea"/>
              <a:cs typeface="+mj-cs"/>
              <a:sym typeface="Georgia" panose="02040502050405020303" pitchFamily="18" charset="0"/>
            </a:endParaRPr>
          </a:p>
        </p:txBody>
      </p:sp>
      <p:sp>
        <p:nvSpPr>
          <p:cNvPr id="147458" name="Title 1">
            <a:extLst>
              <a:ext uri="{FF2B5EF4-FFF2-40B4-BE49-F238E27FC236}">
                <a16:creationId xmlns="" xmlns:a16="http://schemas.microsoft.com/office/drawing/2014/main" id="{D0C65F68-AC3E-421C-B658-5FCC2B7B1D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Prioritizing the Right Coverage Over Price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08D41D1-7DF1-4ADD-BD6A-1DB65DA7EEBF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88" name="Rectangle 87">
            <a:extLst>
              <a:ext uri="{FF2B5EF4-FFF2-40B4-BE49-F238E27FC236}">
                <a16:creationId xmlns="" xmlns:a16="http://schemas.microsoft.com/office/drawing/2014/main" id="{91D66EB4-B256-450D-B1E9-28C93CC6A6F2}"/>
              </a:ext>
            </a:extLst>
          </p:cNvPr>
          <p:cNvSpPr/>
          <p:nvPr/>
        </p:nvSpPr>
        <p:spPr bwMode="auto">
          <a:xfrm>
            <a:off x="457200" y="2053917"/>
            <a:ext cx="5559552" cy="315163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5400000" algn="t" rotWithShape="0">
              <a:srgbClr val="000000">
                <a:alpha val="39999"/>
              </a:srgbClr>
            </a:outerShdw>
          </a:effectLst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defRPr/>
            </a:pPr>
            <a:endParaRPr lang="en-US" dirty="0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96" name="Rectangle 95">
            <a:extLst>
              <a:ext uri="{FF2B5EF4-FFF2-40B4-BE49-F238E27FC236}">
                <a16:creationId xmlns="" xmlns:a16="http://schemas.microsoft.com/office/drawing/2014/main" id="{6105AB3C-360E-498A-8F29-FB00DC6D423A}"/>
              </a:ext>
            </a:extLst>
          </p:cNvPr>
          <p:cNvSpPr/>
          <p:nvPr/>
        </p:nvSpPr>
        <p:spPr>
          <a:xfrm>
            <a:off x="593203" y="2180776"/>
            <a:ext cx="5302038" cy="2894144"/>
          </a:xfrm>
          <a:prstGeom prst="rect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288925" indent="-288925" defTabSz="914400" fontAlgn="auto"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endParaRPr lang="en-US" sz="2200" kern="0" dirty="0">
              <a:solidFill>
                <a:schemeClr val="bg1"/>
              </a:solidFill>
              <a:latin typeface="Georgia" panose="02040502050405020303" pitchFamily="18" charset="0"/>
              <a:cs typeface="Arial" panose="020B0604020202020204" pitchFamily="34" charset="0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="" xmlns:a16="http://schemas.microsoft.com/office/drawing/2014/main" id="{7FE1EEBC-AC13-4138-BBFD-285B20146A9E}"/>
              </a:ext>
            </a:extLst>
          </p:cNvPr>
          <p:cNvSpPr txBox="1">
            <a:spLocks/>
          </p:cNvSpPr>
          <p:nvPr/>
        </p:nvSpPr>
        <p:spPr bwMode="auto">
          <a:xfrm>
            <a:off x="2673752" y="2303064"/>
            <a:ext cx="3044142" cy="2634695"/>
          </a:xfrm>
          <a:prstGeom prst="rect">
            <a:avLst/>
          </a:prstGeom>
          <a:noFill/>
          <a:ln w="12700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>
            <a:no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bg1"/>
                </a:solidFill>
                <a:latin typeface="Georgia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bg1"/>
                </a:solidFill>
                <a:latin typeface="Georgia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bg1"/>
                </a:solidFill>
                <a:latin typeface="Georgia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bg1"/>
                </a:solidFill>
                <a:latin typeface="Georgia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bg1"/>
                </a:solidFill>
                <a:latin typeface="Georgia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bg1"/>
                </a:solidFill>
                <a:latin typeface="Georgia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bg1"/>
                </a:solidFill>
                <a:latin typeface="Georgia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bg1"/>
                </a:solidFill>
                <a:latin typeface="Georgia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bg1"/>
                </a:solidFill>
                <a:latin typeface="Georgia" charset="0"/>
              </a:defRPr>
            </a:lvl9pPr>
          </a:lstStyle>
          <a:p>
            <a:pPr algn="ctr">
              <a:lnSpc>
                <a:spcPct val="100000"/>
              </a:lnSpc>
              <a:spcBef>
                <a:spcPts val="600"/>
              </a:spcBef>
              <a:buNone/>
              <a:defRPr/>
            </a:pPr>
            <a:endParaRPr lang="en-US" altLang="en-US" sz="1200" kern="0" dirty="0">
              <a:solidFill>
                <a:prstClr val="white"/>
              </a:solidFill>
            </a:endParaRPr>
          </a:p>
        </p:txBody>
      </p:sp>
      <p:sp>
        <p:nvSpPr>
          <p:cNvPr id="104" name="TextBox 103">
            <a:extLst>
              <a:ext uri="{FF2B5EF4-FFF2-40B4-BE49-F238E27FC236}">
                <a16:creationId xmlns="" xmlns:a16="http://schemas.microsoft.com/office/drawing/2014/main" id="{D8DEC694-AAF7-4BCE-AA56-4F6C7301B009}"/>
              </a:ext>
            </a:extLst>
          </p:cNvPr>
          <p:cNvSpPr txBox="1"/>
          <p:nvPr/>
        </p:nvSpPr>
        <p:spPr>
          <a:xfrm>
            <a:off x="2993227" y="3370052"/>
            <a:ext cx="2582491" cy="1107996"/>
          </a:xfrm>
          <a:prstGeom prst="rect">
            <a:avLst/>
          </a:prstGeom>
          <a:noFill/>
        </p:spPr>
        <p:txBody>
          <a:bodyPr vert="horz" wrap="square" lIns="0" tIns="0" rIns="0" bIns="0" rtlCol="0" anchor="t">
            <a:spAutoFit/>
          </a:bodyPr>
          <a:lstStyle>
            <a:defPPr>
              <a:defRPr lang="en-US"/>
            </a:defPPr>
            <a:lvl1pPr>
              <a:buClr>
                <a:schemeClr val="tx2"/>
              </a:buClr>
              <a:buFont typeface="Georgia" panose="02040502050405020303" pitchFamily="18" charset="0"/>
            </a:lvl1pPr>
            <a:lvl2pPr marL="209550" lvl="1" indent="-209550">
              <a:buClr>
                <a:schemeClr val="tx2"/>
              </a:buClr>
              <a:buSzPct val="125000"/>
              <a:buFont typeface="Georgia" panose="02040502050405020303" pitchFamily="18" charset="0"/>
              <a:buChar char="▪"/>
            </a:lvl2pPr>
            <a:lvl3pPr marL="447675" lvl="2" indent="-238125">
              <a:buClr>
                <a:schemeClr val="tx2"/>
              </a:buClr>
              <a:buSzPct val="115000"/>
              <a:buFont typeface="Georgia" panose="02040502050405020303" pitchFamily="18" charset="0"/>
              <a:buChar char="−"/>
            </a:lvl3pPr>
            <a:lvl4pPr marL="647700" lvl="3" indent="-200025">
              <a:buClr>
                <a:schemeClr val="tx2"/>
              </a:buClr>
              <a:buSzPct val="110000"/>
              <a:buFont typeface="Georgia" panose="02040502050405020303" pitchFamily="18" charset="0"/>
              <a:buChar char="•"/>
            </a:lvl4pPr>
            <a:lvl5pPr marL="809625" lvl="4" indent="-180975">
              <a:buClr>
                <a:schemeClr val="tx2"/>
              </a:buClr>
              <a:buSzPct val="100000"/>
              <a:buFont typeface="Georgia" panose="02040502050405020303" pitchFamily="18" charset="0"/>
              <a:buChar char="▫"/>
            </a:lvl5pPr>
          </a:lstStyle>
          <a:p>
            <a:r>
              <a:rPr lang="en-US" dirty="0">
                <a:solidFill>
                  <a:schemeClr val="bg1"/>
                </a:solidFill>
              </a:rPr>
              <a:t>said agents lose credibility when they lead with the </a:t>
            </a:r>
            <a:br>
              <a:rPr lang="en-US" dirty="0">
                <a:solidFill>
                  <a:schemeClr val="bg1"/>
                </a:solidFill>
              </a:rPr>
            </a:br>
            <a:r>
              <a:rPr lang="en-US" dirty="0">
                <a:solidFill>
                  <a:schemeClr val="bg1"/>
                </a:solidFill>
              </a:rPr>
              <a:t>lowest cost option</a:t>
            </a:r>
          </a:p>
        </p:txBody>
      </p:sp>
      <p:sp>
        <p:nvSpPr>
          <p:cNvPr id="109" name="TextBox 108">
            <a:extLst>
              <a:ext uri="{FF2B5EF4-FFF2-40B4-BE49-F238E27FC236}">
                <a16:creationId xmlns="" xmlns:a16="http://schemas.microsoft.com/office/drawing/2014/main" id="{F6128A82-91F8-4DDC-B788-852E314F96A0}"/>
              </a:ext>
            </a:extLst>
          </p:cNvPr>
          <p:cNvSpPr txBox="1"/>
          <p:nvPr/>
        </p:nvSpPr>
        <p:spPr>
          <a:xfrm>
            <a:off x="1101168" y="3974405"/>
            <a:ext cx="963412" cy="488197"/>
          </a:xfrm>
          <a:prstGeom prst="rect">
            <a:avLst/>
          </a:prstGeom>
          <a:noFill/>
        </p:spPr>
        <p:txBody>
          <a:bodyPr vert="horz" wrap="square" lIns="0" tIns="0" rIns="0" bIns="0" rtlCol="0" anchor="t">
            <a:spAutoFit/>
          </a:bodyPr>
          <a:lstStyle>
            <a:defPPr>
              <a:defRPr lang="en-US"/>
            </a:defPPr>
            <a:lvl1pPr>
              <a:buClr>
                <a:schemeClr val="tx2"/>
              </a:buClr>
              <a:buFont typeface="Georgia" panose="02040502050405020303" pitchFamily="18" charset="0"/>
            </a:lvl1pPr>
            <a:lvl2pPr marL="209550" lvl="1" indent="-209550">
              <a:buClr>
                <a:schemeClr val="tx2"/>
              </a:buClr>
              <a:buSzPct val="125000"/>
              <a:buFont typeface="Georgia" panose="02040502050405020303" pitchFamily="18" charset="0"/>
              <a:buChar char="▪"/>
            </a:lvl2pPr>
            <a:lvl3pPr marL="447675" lvl="2" indent="-238125">
              <a:buClr>
                <a:schemeClr val="tx2"/>
              </a:buClr>
              <a:buSzPct val="115000"/>
              <a:buFont typeface="Georgia" panose="02040502050405020303" pitchFamily="18" charset="0"/>
              <a:buChar char="−"/>
            </a:lvl3pPr>
            <a:lvl4pPr marL="647700" lvl="3" indent="-200025">
              <a:buClr>
                <a:schemeClr val="tx2"/>
              </a:buClr>
              <a:buSzPct val="110000"/>
              <a:buFont typeface="Georgia" panose="02040502050405020303" pitchFamily="18" charset="0"/>
              <a:buChar char="•"/>
            </a:lvl4pPr>
            <a:lvl5pPr marL="809625" lvl="4" indent="-180975">
              <a:buClr>
                <a:schemeClr val="tx2"/>
              </a:buClr>
              <a:buSzPct val="100000"/>
              <a:buFont typeface="Georgia" panose="02040502050405020303" pitchFamily="18" charset="0"/>
              <a:buChar char="▫"/>
            </a:lvl5pPr>
          </a:lstStyle>
          <a:p>
            <a:pPr algn="ctr"/>
            <a:r>
              <a:rPr lang="en-US" sz="3200" dirty="0">
                <a:solidFill>
                  <a:schemeClr val="bg1"/>
                </a:solidFill>
              </a:rPr>
              <a:t>No</a:t>
            </a:r>
          </a:p>
        </p:txBody>
      </p:sp>
      <p:sp>
        <p:nvSpPr>
          <p:cNvPr id="103" name="TextBox 102">
            <a:extLst>
              <a:ext uri="{FF2B5EF4-FFF2-40B4-BE49-F238E27FC236}">
                <a16:creationId xmlns="" xmlns:a16="http://schemas.microsoft.com/office/drawing/2014/main" id="{6353372D-975F-4363-9FC1-44C773225F06}"/>
              </a:ext>
            </a:extLst>
          </p:cNvPr>
          <p:cNvSpPr txBox="1"/>
          <p:nvPr/>
        </p:nvSpPr>
        <p:spPr>
          <a:xfrm>
            <a:off x="2993227" y="2474959"/>
            <a:ext cx="1430029" cy="738664"/>
          </a:xfrm>
          <a:prstGeom prst="rect">
            <a:avLst/>
          </a:prstGeom>
          <a:noFill/>
        </p:spPr>
        <p:txBody>
          <a:bodyPr vert="horz" wrap="square" lIns="0" tIns="0" rIns="0" bIns="0" rtlCol="0" anchor="t">
            <a:spAutoFit/>
          </a:bodyPr>
          <a:lstStyle>
            <a:defPPr>
              <a:defRPr lang="en-US"/>
            </a:defPPr>
            <a:lvl1pPr>
              <a:buClr>
                <a:schemeClr val="tx2"/>
              </a:buClr>
              <a:buFont typeface="Georgia" panose="02040502050405020303" pitchFamily="18" charset="0"/>
            </a:lvl1pPr>
            <a:lvl2pPr marL="209550" lvl="1" indent="-209550">
              <a:buClr>
                <a:schemeClr val="tx2"/>
              </a:buClr>
              <a:buSzPct val="125000"/>
              <a:buFont typeface="Georgia" panose="02040502050405020303" pitchFamily="18" charset="0"/>
              <a:buChar char="▪"/>
            </a:lvl2pPr>
            <a:lvl3pPr marL="447675" lvl="2" indent="-238125">
              <a:buClr>
                <a:schemeClr val="tx2"/>
              </a:buClr>
              <a:buSzPct val="115000"/>
              <a:buFont typeface="Georgia" panose="02040502050405020303" pitchFamily="18" charset="0"/>
              <a:buChar char="−"/>
            </a:lvl3pPr>
            <a:lvl4pPr marL="647700" lvl="3" indent="-200025">
              <a:buClr>
                <a:schemeClr val="tx2"/>
              </a:buClr>
              <a:buSzPct val="110000"/>
              <a:buFont typeface="Georgia" panose="02040502050405020303" pitchFamily="18" charset="0"/>
              <a:buChar char="•"/>
            </a:lvl4pPr>
            <a:lvl5pPr marL="809625" lvl="4" indent="-180975">
              <a:buClr>
                <a:schemeClr val="tx2"/>
              </a:buClr>
              <a:buSzPct val="100000"/>
              <a:buFont typeface="Georgia" panose="02040502050405020303" pitchFamily="18" charset="0"/>
              <a:buChar char="▫"/>
            </a:lvl5pPr>
          </a:lstStyle>
          <a:p>
            <a:r>
              <a:rPr lang="en-US" sz="4800" b="1" dirty="0">
                <a:solidFill>
                  <a:schemeClr val="bg1"/>
                </a:solidFill>
              </a:rPr>
              <a:t>54%</a:t>
            </a:r>
          </a:p>
        </p:txBody>
      </p:sp>
      <p:sp>
        <p:nvSpPr>
          <p:cNvPr id="43" name="Rectangle 42">
            <a:extLst>
              <a:ext uri="{FF2B5EF4-FFF2-40B4-BE49-F238E27FC236}">
                <a16:creationId xmlns="" xmlns:a16="http://schemas.microsoft.com/office/drawing/2014/main" id="{91D66EB4-B256-450D-B1E9-28C93CC6A6F2}"/>
              </a:ext>
            </a:extLst>
          </p:cNvPr>
          <p:cNvSpPr/>
          <p:nvPr/>
        </p:nvSpPr>
        <p:spPr bwMode="auto">
          <a:xfrm>
            <a:off x="6175250" y="2053917"/>
            <a:ext cx="5559552" cy="315163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5400000" algn="t" rotWithShape="0">
              <a:srgbClr val="000000">
                <a:alpha val="39999"/>
              </a:srgbClr>
            </a:outerShdw>
          </a:effectLst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defRPr/>
            </a:pPr>
            <a:endParaRPr lang="en-US" dirty="0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44" name="Rectangle 43">
            <a:extLst>
              <a:ext uri="{FF2B5EF4-FFF2-40B4-BE49-F238E27FC236}">
                <a16:creationId xmlns="" xmlns:a16="http://schemas.microsoft.com/office/drawing/2014/main" id="{6105AB3C-360E-498A-8F29-FB00DC6D423A}"/>
              </a:ext>
            </a:extLst>
          </p:cNvPr>
          <p:cNvSpPr/>
          <p:nvPr/>
        </p:nvSpPr>
        <p:spPr>
          <a:xfrm>
            <a:off x="6295279" y="2180776"/>
            <a:ext cx="5303520" cy="2894144"/>
          </a:xfrm>
          <a:prstGeom prst="rect">
            <a:avLst/>
          </a:prstGeom>
          <a:solidFill>
            <a:srgbClr val="01C1D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Georgia" panose="02040502050405020303" pitchFamily="18" charset="0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="" xmlns:a16="http://schemas.microsoft.com/office/drawing/2014/main" id="{7FE1EEBC-AC13-4138-BBFD-285B20146A9E}"/>
              </a:ext>
            </a:extLst>
          </p:cNvPr>
          <p:cNvSpPr txBox="1">
            <a:spLocks/>
          </p:cNvSpPr>
          <p:nvPr/>
        </p:nvSpPr>
        <p:spPr bwMode="auto">
          <a:xfrm>
            <a:off x="8366569" y="2303064"/>
            <a:ext cx="3055718" cy="2634695"/>
          </a:xfrm>
          <a:prstGeom prst="rect">
            <a:avLst/>
          </a:prstGeom>
          <a:noFill/>
          <a:ln w="12700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>
            <a:no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bg1"/>
                </a:solidFill>
                <a:latin typeface="Georgia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bg1"/>
                </a:solidFill>
                <a:latin typeface="Georgia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bg1"/>
                </a:solidFill>
                <a:latin typeface="Georgia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bg1"/>
                </a:solidFill>
                <a:latin typeface="Georgia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bg1"/>
                </a:solidFill>
                <a:latin typeface="Georgia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bg1"/>
                </a:solidFill>
                <a:latin typeface="Georgia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bg1"/>
                </a:solidFill>
                <a:latin typeface="Georgia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bg1"/>
                </a:solidFill>
                <a:latin typeface="Georgia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bg1"/>
                </a:solidFill>
                <a:latin typeface="Georgia" charset="0"/>
              </a:defRPr>
            </a:lvl9pPr>
          </a:lstStyle>
          <a:p>
            <a:pPr algn="ctr">
              <a:lnSpc>
                <a:spcPct val="100000"/>
              </a:lnSpc>
              <a:spcBef>
                <a:spcPts val="600"/>
              </a:spcBef>
              <a:buNone/>
              <a:defRPr/>
            </a:pPr>
            <a:endParaRPr lang="en-US" altLang="en-US" sz="1200" kern="0" dirty="0">
              <a:solidFill>
                <a:prstClr val="white"/>
              </a:solidFill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="" xmlns:a16="http://schemas.microsoft.com/office/drawing/2014/main" id="{D8DEC694-AAF7-4BCE-AA56-4F6C7301B009}"/>
              </a:ext>
            </a:extLst>
          </p:cNvPr>
          <p:cNvSpPr txBox="1"/>
          <p:nvPr/>
        </p:nvSpPr>
        <p:spPr>
          <a:xfrm>
            <a:off x="8751530" y="3370052"/>
            <a:ext cx="2582491" cy="1384995"/>
          </a:xfrm>
          <a:prstGeom prst="rect">
            <a:avLst/>
          </a:prstGeom>
          <a:noFill/>
        </p:spPr>
        <p:txBody>
          <a:bodyPr vert="horz" wrap="square" lIns="0" tIns="0" rIns="0" bIns="0" rtlCol="0" anchor="t">
            <a:spAutoFit/>
          </a:bodyPr>
          <a:lstStyle>
            <a:defPPr>
              <a:defRPr lang="en-US"/>
            </a:defPPr>
            <a:lvl1pPr>
              <a:buClr>
                <a:schemeClr val="tx2"/>
              </a:buClr>
              <a:buFont typeface="Georgia" panose="02040502050405020303" pitchFamily="18" charset="0"/>
            </a:lvl1pPr>
            <a:lvl2pPr marL="209550" lvl="1" indent="-209550">
              <a:buClr>
                <a:schemeClr val="tx2"/>
              </a:buClr>
              <a:buSzPct val="125000"/>
              <a:buFont typeface="Georgia" panose="02040502050405020303" pitchFamily="18" charset="0"/>
              <a:buChar char="▪"/>
            </a:lvl2pPr>
            <a:lvl3pPr marL="447675" lvl="2" indent="-238125">
              <a:buClr>
                <a:schemeClr val="tx2"/>
              </a:buClr>
              <a:buSzPct val="115000"/>
              <a:buFont typeface="Georgia" panose="02040502050405020303" pitchFamily="18" charset="0"/>
              <a:buChar char="−"/>
            </a:lvl3pPr>
            <a:lvl4pPr marL="647700" lvl="3" indent="-200025">
              <a:buClr>
                <a:schemeClr val="tx2"/>
              </a:buClr>
              <a:buSzPct val="110000"/>
              <a:buFont typeface="Georgia" panose="02040502050405020303" pitchFamily="18" charset="0"/>
              <a:buChar char="•"/>
            </a:lvl4pPr>
            <a:lvl5pPr marL="809625" lvl="4" indent="-180975">
              <a:buClr>
                <a:schemeClr val="tx2"/>
              </a:buClr>
              <a:buSzPct val="100000"/>
              <a:buFont typeface="Georgia" panose="02040502050405020303" pitchFamily="18" charset="0"/>
              <a:buChar char="▫"/>
            </a:lvl5pPr>
          </a:lstStyle>
          <a:p>
            <a:r>
              <a:rPr lang="en-US" dirty="0">
                <a:solidFill>
                  <a:schemeClr val="bg1"/>
                </a:solidFill>
              </a:rPr>
              <a:t>said agents should prioritize getting the right insurance policies for protection over getting the lowest price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="" xmlns:a16="http://schemas.microsoft.com/office/drawing/2014/main" id="{F6128A82-91F8-4DDC-B788-852E314F96A0}"/>
              </a:ext>
            </a:extLst>
          </p:cNvPr>
          <p:cNvSpPr txBox="1"/>
          <p:nvPr/>
        </p:nvSpPr>
        <p:spPr>
          <a:xfrm>
            <a:off x="6836321" y="3974405"/>
            <a:ext cx="963412" cy="488197"/>
          </a:xfrm>
          <a:prstGeom prst="rect">
            <a:avLst/>
          </a:prstGeom>
          <a:noFill/>
        </p:spPr>
        <p:txBody>
          <a:bodyPr vert="horz" wrap="square" lIns="0" tIns="0" rIns="0" bIns="0" rtlCol="0" anchor="t">
            <a:spAutoFit/>
          </a:bodyPr>
          <a:lstStyle>
            <a:defPPr>
              <a:defRPr lang="en-US"/>
            </a:defPPr>
            <a:lvl1pPr>
              <a:buClr>
                <a:schemeClr val="tx2"/>
              </a:buClr>
              <a:buFont typeface="Georgia" panose="02040502050405020303" pitchFamily="18" charset="0"/>
            </a:lvl1pPr>
            <a:lvl2pPr marL="209550" lvl="1" indent="-209550">
              <a:buClr>
                <a:schemeClr val="tx2"/>
              </a:buClr>
              <a:buSzPct val="125000"/>
              <a:buFont typeface="Georgia" panose="02040502050405020303" pitchFamily="18" charset="0"/>
              <a:buChar char="▪"/>
            </a:lvl2pPr>
            <a:lvl3pPr marL="447675" lvl="2" indent="-238125">
              <a:buClr>
                <a:schemeClr val="tx2"/>
              </a:buClr>
              <a:buSzPct val="115000"/>
              <a:buFont typeface="Georgia" panose="02040502050405020303" pitchFamily="18" charset="0"/>
              <a:buChar char="−"/>
            </a:lvl3pPr>
            <a:lvl4pPr marL="647700" lvl="3" indent="-200025">
              <a:buClr>
                <a:schemeClr val="tx2"/>
              </a:buClr>
              <a:buSzPct val="110000"/>
              <a:buFont typeface="Georgia" panose="02040502050405020303" pitchFamily="18" charset="0"/>
              <a:buChar char="•"/>
            </a:lvl4pPr>
            <a:lvl5pPr marL="809625" lvl="4" indent="-180975">
              <a:buClr>
                <a:schemeClr val="tx2"/>
              </a:buClr>
              <a:buSzPct val="100000"/>
              <a:buFont typeface="Georgia" panose="02040502050405020303" pitchFamily="18" charset="0"/>
              <a:buChar char="▫"/>
            </a:lvl5pPr>
          </a:lstStyle>
          <a:p>
            <a:pPr algn="ctr"/>
            <a:r>
              <a:rPr lang="en-US" sz="3200" dirty="0">
                <a:solidFill>
                  <a:schemeClr val="bg1"/>
                </a:solidFill>
              </a:rPr>
              <a:t>Go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="" xmlns:a16="http://schemas.microsoft.com/office/drawing/2014/main" id="{6353372D-975F-4363-9FC1-44C773225F06}"/>
              </a:ext>
            </a:extLst>
          </p:cNvPr>
          <p:cNvSpPr txBox="1"/>
          <p:nvPr/>
        </p:nvSpPr>
        <p:spPr>
          <a:xfrm>
            <a:off x="8751530" y="2474959"/>
            <a:ext cx="1430029" cy="738664"/>
          </a:xfrm>
          <a:prstGeom prst="rect">
            <a:avLst/>
          </a:prstGeom>
          <a:noFill/>
        </p:spPr>
        <p:txBody>
          <a:bodyPr vert="horz" wrap="square" lIns="0" tIns="0" rIns="0" bIns="0" rtlCol="0" anchor="t">
            <a:spAutoFit/>
          </a:bodyPr>
          <a:lstStyle>
            <a:defPPr>
              <a:defRPr lang="en-US"/>
            </a:defPPr>
            <a:lvl1pPr>
              <a:buClr>
                <a:schemeClr val="tx2"/>
              </a:buClr>
              <a:buFont typeface="Georgia" panose="02040502050405020303" pitchFamily="18" charset="0"/>
            </a:lvl1pPr>
            <a:lvl2pPr marL="209550" lvl="1" indent="-209550">
              <a:buClr>
                <a:schemeClr val="tx2"/>
              </a:buClr>
              <a:buSzPct val="125000"/>
              <a:buFont typeface="Georgia" panose="02040502050405020303" pitchFamily="18" charset="0"/>
              <a:buChar char="▪"/>
            </a:lvl2pPr>
            <a:lvl3pPr marL="447675" lvl="2" indent="-238125">
              <a:buClr>
                <a:schemeClr val="tx2"/>
              </a:buClr>
              <a:buSzPct val="115000"/>
              <a:buFont typeface="Georgia" panose="02040502050405020303" pitchFamily="18" charset="0"/>
              <a:buChar char="−"/>
            </a:lvl3pPr>
            <a:lvl4pPr marL="647700" lvl="3" indent="-200025">
              <a:buClr>
                <a:schemeClr val="tx2"/>
              </a:buClr>
              <a:buSzPct val="110000"/>
              <a:buFont typeface="Georgia" panose="02040502050405020303" pitchFamily="18" charset="0"/>
              <a:buChar char="•"/>
            </a:lvl4pPr>
            <a:lvl5pPr marL="809625" lvl="4" indent="-180975">
              <a:buClr>
                <a:schemeClr val="tx2"/>
              </a:buClr>
              <a:buSzPct val="100000"/>
              <a:buFont typeface="Georgia" panose="02040502050405020303" pitchFamily="18" charset="0"/>
              <a:buChar char="▫"/>
            </a:lvl5pPr>
          </a:lstStyle>
          <a:p>
            <a:r>
              <a:rPr lang="en-US" sz="4800" b="1" dirty="0">
                <a:solidFill>
                  <a:schemeClr val="bg1"/>
                </a:solidFill>
              </a:rPr>
              <a:t>80%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="" xmlns:a16="http://schemas.microsoft.com/office/drawing/2014/main" id="{D99A4A29-1EBD-423F-8220-19D619A03751}"/>
              </a:ext>
            </a:extLst>
          </p:cNvPr>
          <p:cNvGrpSpPr/>
          <p:nvPr/>
        </p:nvGrpSpPr>
        <p:grpSpPr>
          <a:xfrm>
            <a:off x="1045772" y="2839657"/>
            <a:ext cx="1069580" cy="993857"/>
            <a:chOff x="1045772" y="2839657"/>
            <a:chExt cx="1069580" cy="993857"/>
          </a:xfrm>
        </p:grpSpPr>
        <p:sp>
          <p:nvSpPr>
            <p:cNvPr id="62" name="Freeform 297"/>
            <p:cNvSpPr>
              <a:spLocks/>
            </p:cNvSpPr>
            <p:nvPr/>
          </p:nvSpPr>
          <p:spPr bwMode="auto">
            <a:xfrm>
              <a:off x="1045772" y="2839657"/>
              <a:ext cx="227168" cy="586849"/>
            </a:xfrm>
            <a:custGeom>
              <a:avLst/>
              <a:gdLst>
                <a:gd name="T0" fmla="*/ 43 w 240"/>
                <a:gd name="T1" fmla="*/ 494 h 620"/>
                <a:gd name="T2" fmla="*/ 43 w 240"/>
                <a:gd name="T3" fmla="*/ 0 h 620"/>
                <a:gd name="T4" fmla="*/ 240 w 240"/>
                <a:gd name="T5" fmla="*/ 0 h 620"/>
                <a:gd name="T6" fmla="*/ 240 w 240"/>
                <a:gd name="T7" fmla="*/ 620 h 620"/>
                <a:gd name="T8" fmla="*/ 0 w 240"/>
                <a:gd name="T9" fmla="*/ 620 h 6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0" h="620">
                  <a:moveTo>
                    <a:pt x="43" y="494"/>
                  </a:moveTo>
                  <a:lnTo>
                    <a:pt x="43" y="0"/>
                  </a:lnTo>
                  <a:lnTo>
                    <a:pt x="240" y="0"/>
                  </a:lnTo>
                  <a:lnTo>
                    <a:pt x="240" y="620"/>
                  </a:lnTo>
                  <a:lnTo>
                    <a:pt x="0" y="620"/>
                  </a:lnTo>
                </a:path>
              </a:pathLst>
            </a:custGeom>
            <a:noFill/>
            <a:ln w="38100" cap="flat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Freeform 298"/>
            <p:cNvSpPr>
              <a:spLocks/>
            </p:cNvSpPr>
            <p:nvPr/>
          </p:nvSpPr>
          <p:spPr bwMode="auto">
            <a:xfrm>
              <a:off x="1272940" y="2839657"/>
              <a:ext cx="752492" cy="161857"/>
            </a:xfrm>
            <a:custGeom>
              <a:avLst/>
              <a:gdLst>
                <a:gd name="T0" fmla="*/ 0 w 795"/>
                <a:gd name="T1" fmla="*/ 76 h 171"/>
                <a:gd name="T2" fmla="*/ 189 w 795"/>
                <a:gd name="T3" fmla="*/ 76 h 171"/>
                <a:gd name="T4" fmla="*/ 378 w 795"/>
                <a:gd name="T5" fmla="*/ 0 h 171"/>
                <a:gd name="T6" fmla="*/ 795 w 795"/>
                <a:gd name="T7" fmla="*/ 0 h 171"/>
                <a:gd name="T8" fmla="*/ 795 w 795"/>
                <a:gd name="T9" fmla="*/ 171 h 171"/>
                <a:gd name="T10" fmla="*/ 643 w 795"/>
                <a:gd name="T11" fmla="*/ 171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95" h="171">
                  <a:moveTo>
                    <a:pt x="0" y="76"/>
                  </a:moveTo>
                  <a:lnTo>
                    <a:pt x="189" y="76"/>
                  </a:lnTo>
                  <a:lnTo>
                    <a:pt x="378" y="0"/>
                  </a:lnTo>
                  <a:lnTo>
                    <a:pt x="795" y="0"/>
                  </a:lnTo>
                  <a:lnTo>
                    <a:pt x="795" y="171"/>
                  </a:lnTo>
                  <a:lnTo>
                    <a:pt x="643" y="171"/>
                  </a:lnTo>
                </a:path>
              </a:pathLst>
            </a:custGeom>
            <a:noFill/>
            <a:ln w="38100" cap="flat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Freeform 299"/>
            <p:cNvSpPr>
              <a:spLocks/>
            </p:cNvSpPr>
            <p:nvPr/>
          </p:nvSpPr>
          <p:spPr bwMode="auto">
            <a:xfrm>
              <a:off x="1272940" y="3341318"/>
              <a:ext cx="842412" cy="492196"/>
            </a:xfrm>
            <a:custGeom>
              <a:avLst/>
              <a:gdLst>
                <a:gd name="T0" fmla="*/ 0 w 376"/>
                <a:gd name="T1" fmla="*/ 9 h 219"/>
                <a:gd name="T2" fmla="*/ 58 w 376"/>
                <a:gd name="T3" fmla="*/ 9 h 219"/>
                <a:gd name="T4" fmla="*/ 168 w 376"/>
                <a:gd name="T5" fmla="*/ 219 h 219"/>
                <a:gd name="T6" fmla="*/ 212 w 376"/>
                <a:gd name="T7" fmla="*/ 174 h 219"/>
                <a:gd name="T8" fmla="*/ 198 w 376"/>
                <a:gd name="T9" fmla="*/ 71 h 219"/>
                <a:gd name="T10" fmla="*/ 376 w 376"/>
                <a:gd name="T11" fmla="*/ 71 h 219"/>
                <a:gd name="T12" fmla="*/ 376 w 376"/>
                <a:gd name="T13" fmla="*/ 0 h 219"/>
                <a:gd name="T14" fmla="*/ 302 w 376"/>
                <a:gd name="T15" fmla="*/ 0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76" h="219">
                  <a:moveTo>
                    <a:pt x="0" y="9"/>
                  </a:moveTo>
                  <a:cubicBezTo>
                    <a:pt x="58" y="9"/>
                    <a:pt x="58" y="9"/>
                    <a:pt x="58" y="9"/>
                  </a:cubicBezTo>
                  <a:cubicBezTo>
                    <a:pt x="168" y="219"/>
                    <a:pt x="168" y="219"/>
                    <a:pt x="168" y="219"/>
                  </a:cubicBezTo>
                  <a:cubicBezTo>
                    <a:pt x="193" y="219"/>
                    <a:pt x="213" y="199"/>
                    <a:pt x="212" y="174"/>
                  </a:cubicBezTo>
                  <a:cubicBezTo>
                    <a:pt x="212" y="134"/>
                    <a:pt x="203" y="88"/>
                    <a:pt x="198" y="71"/>
                  </a:cubicBezTo>
                  <a:cubicBezTo>
                    <a:pt x="376" y="71"/>
                    <a:pt x="376" y="71"/>
                    <a:pt x="376" y="71"/>
                  </a:cubicBezTo>
                  <a:cubicBezTo>
                    <a:pt x="376" y="0"/>
                    <a:pt x="376" y="0"/>
                    <a:pt x="376" y="0"/>
                  </a:cubicBezTo>
                  <a:cubicBezTo>
                    <a:pt x="302" y="0"/>
                    <a:pt x="302" y="0"/>
                    <a:pt x="302" y="0"/>
                  </a:cubicBezTo>
                </a:path>
              </a:pathLst>
            </a:custGeom>
            <a:noFill/>
            <a:ln w="38100" cap="flat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" name="Freeform 300"/>
            <p:cNvSpPr>
              <a:spLocks/>
            </p:cNvSpPr>
            <p:nvPr/>
          </p:nvSpPr>
          <p:spPr bwMode="auto">
            <a:xfrm>
              <a:off x="1913741" y="3001514"/>
              <a:ext cx="144819" cy="168482"/>
            </a:xfrm>
            <a:custGeom>
              <a:avLst/>
              <a:gdLst>
                <a:gd name="T0" fmla="*/ 0 w 153"/>
                <a:gd name="T1" fmla="*/ 0 h 178"/>
                <a:gd name="T2" fmla="*/ 153 w 153"/>
                <a:gd name="T3" fmla="*/ 0 h 178"/>
                <a:gd name="T4" fmla="*/ 153 w 153"/>
                <a:gd name="T5" fmla="*/ 178 h 178"/>
                <a:gd name="T6" fmla="*/ 0 w 153"/>
                <a:gd name="T7" fmla="*/ 178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3" h="178">
                  <a:moveTo>
                    <a:pt x="0" y="0"/>
                  </a:moveTo>
                  <a:lnTo>
                    <a:pt x="153" y="0"/>
                  </a:lnTo>
                  <a:lnTo>
                    <a:pt x="153" y="178"/>
                  </a:lnTo>
                  <a:lnTo>
                    <a:pt x="0" y="178"/>
                  </a:lnTo>
                </a:path>
              </a:pathLst>
            </a:custGeom>
            <a:noFill/>
            <a:ln w="38100" cap="flat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" name="Freeform 301"/>
            <p:cNvSpPr>
              <a:spLocks/>
            </p:cNvSpPr>
            <p:nvPr/>
          </p:nvSpPr>
          <p:spPr bwMode="auto">
            <a:xfrm>
              <a:off x="1944976" y="3169997"/>
              <a:ext cx="145766" cy="171322"/>
            </a:xfrm>
            <a:custGeom>
              <a:avLst/>
              <a:gdLst>
                <a:gd name="T0" fmla="*/ 0 w 154"/>
                <a:gd name="T1" fmla="*/ 0 h 181"/>
                <a:gd name="T2" fmla="*/ 154 w 154"/>
                <a:gd name="T3" fmla="*/ 0 h 181"/>
                <a:gd name="T4" fmla="*/ 154 w 154"/>
                <a:gd name="T5" fmla="*/ 181 h 181"/>
                <a:gd name="T6" fmla="*/ 0 w 154"/>
                <a:gd name="T7" fmla="*/ 181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4" h="181">
                  <a:moveTo>
                    <a:pt x="0" y="0"/>
                  </a:moveTo>
                  <a:lnTo>
                    <a:pt x="154" y="0"/>
                  </a:lnTo>
                  <a:lnTo>
                    <a:pt x="154" y="181"/>
                  </a:lnTo>
                  <a:lnTo>
                    <a:pt x="0" y="181"/>
                  </a:lnTo>
                </a:path>
              </a:pathLst>
            </a:custGeom>
            <a:noFill/>
            <a:ln w="38100" cap="flat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67" name="Group 66"/>
          <p:cNvGrpSpPr/>
          <p:nvPr/>
        </p:nvGrpSpPr>
        <p:grpSpPr>
          <a:xfrm>
            <a:off x="6787021" y="2851215"/>
            <a:ext cx="1068634" cy="994804"/>
            <a:chOff x="3226579" y="3870117"/>
            <a:chExt cx="1068634" cy="994804"/>
          </a:xfrm>
        </p:grpSpPr>
        <p:sp>
          <p:nvSpPr>
            <p:cNvPr id="68" name="Freeform 302"/>
            <p:cNvSpPr>
              <a:spLocks/>
            </p:cNvSpPr>
            <p:nvPr/>
          </p:nvSpPr>
          <p:spPr bwMode="auto">
            <a:xfrm>
              <a:off x="3226579" y="4277125"/>
              <a:ext cx="226221" cy="587796"/>
            </a:xfrm>
            <a:custGeom>
              <a:avLst/>
              <a:gdLst>
                <a:gd name="T0" fmla="*/ 42 w 239"/>
                <a:gd name="T1" fmla="*/ 126 h 621"/>
                <a:gd name="T2" fmla="*/ 42 w 239"/>
                <a:gd name="T3" fmla="*/ 621 h 621"/>
                <a:gd name="T4" fmla="*/ 239 w 239"/>
                <a:gd name="T5" fmla="*/ 621 h 621"/>
                <a:gd name="T6" fmla="*/ 239 w 239"/>
                <a:gd name="T7" fmla="*/ 0 h 621"/>
                <a:gd name="T8" fmla="*/ 0 w 239"/>
                <a:gd name="T9" fmla="*/ 0 h 6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9" h="621">
                  <a:moveTo>
                    <a:pt x="42" y="126"/>
                  </a:moveTo>
                  <a:lnTo>
                    <a:pt x="42" y="621"/>
                  </a:lnTo>
                  <a:lnTo>
                    <a:pt x="239" y="621"/>
                  </a:lnTo>
                  <a:lnTo>
                    <a:pt x="239" y="0"/>
                  </a:lnTo>
                  <a:lnTo>
                    <a:pt x="0" y="0"/>
                  </a:lnTo>
                </a:path>
              </a:pathLst>
            </a:custGeom>
            <a:noFill/>
            <a:ln w="38100" cap="flat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" name="Freeform 303"/>
            <p:cNvSpPr>
              <a:spLocks/>
            </p:cNvSpPr>
            <p:nvPr/>
          </p:nvSpPr>
          <p:spPr bwMode="auto">
            <a:xfrm>
              <a:off x="3452801" y="4702117"/>
              <a:ext cx="752492" cy="162803"/>
            </a:xfrm>
            <a:custGeom>
              <a:avLst/>
              <a:gdLst>
                <a:gd name="T0" fmla="*/ 0 w 795"/>
                <a:gd name="T1" fmla="*/ 96 h 172"/>
                <a:gd name="T2" fmla="*/ 189 w 795"/>
                <a:gd name="T3" fmla="*/ 96 h 172"/>
                <a:gd name="T4" fmla="*/ 379 w 795"/>
                <a:gd name="T5" fmla="*/ 172 h 172"/>
                <a:gd name="T6" fmla="*/ 795 w 795"/>
                <a:gd name="T7" fmla="*/ 172 h 172"/>
                <a:gd name="T8" fmla="*/ 795 w 795"/>
                <a:gd name="T9" fmla="*/ 0 h 172"/>
                <a:gd name="T10" fmla="*/ 644 w 795"/>
                <a:gd name="T11" fmla="*/ 0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95" h="172">
                  <a:moveTo>
                    <a:pt x="0" y="96"/>
                  </a:moveTo>
                  <a:lnTo>
                    <a:pt x="189" y="96"/>
                  </a:lnTo>
                  <a:lnTo>
                    <a:pt x="379" y="172"/>
                  </a:lnTo>
                  <a:lnTo>
                    <a:pt x="795" y="172"/>
                  </a:lnTo>
                  <a:lnTo>
                    <a:pt x="795" y="0"/>
                  </a:lnTo>
                  <a:lnTo>
                    <a:pt x="644" y="0"/>
                  </a:lnTo>
                </a:path>
              </a:pathLst>
            </a:custGeom>
            <a:noFill/>
            <a:ln w="38100" cap="flat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" name="Freeform 304"/>
            <p:cNvSpPr>
              <a:spLocks/>
            </p:cNvSpPr>
            <p:nvPr/>
          </p:nvSpPr>
          <p:spPr bwMode="auto">
            <a:xfrm>
              <a:off x="3452801" y="3870117"/>
              <a:ext cx="842412" cy="493143"/>
            </a:xfrm>
            <a:custGeom>
              <a:avLst/>
              <a:gdLst>
                <a:gd name="T0" fmla="*/ 0 w 376"/>
                <a:gd name="T1" fmla="*/ 210 h 219"/>
                <a:gd name="T2" fmla="*/ 58 w 376"/>
                <a:gd name="T3" fmla="*/ 210 h 219"/>
                <a:gd name="T4" fmla="*/ 168 w 376"/>
                <a:gd name="T5" fmla="*/ 0 h 219"/>
                <a:gd name="T6" fmla="*/ 212 w 376"/>
                <a:gd name="T7" fmla="*/ 45 h 219"/>
                <a:gd name="T8" fmla="*/ 198 w 376"/>
                <a:gd name="T9" fmla="*/ 148 h 219"/>
                <a:gd name="T10" fmla="*/ 376 w 376"/>
                <a:gd name="T11" fmla="*/ 148 h 219"/>
                <a:gd name="T12" fmla="*/ 376 w 376"/>
                <a:gd name="T13" fmla="*/ 219 h 219"/>
                <a:gd name="T14" fmla="*/ 302 w 376"/>
                <a:gd name="T15" fmla="*/ 219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76" h="219">
                  <a:moveTo>
                    <a:pt x="0" y="210"/>
                  </a:moveTo>
                  <a:cubicBezTo>
                    <a:pt x="58" y="210"/>
                    <a:pt x="58" y="210"/>
                    <a:pt x="58" y="210"/>
                  </a:cubicBezTo>
                  <a:cubicBezTo>
                    <a:pt x="168" y="0"/>
                    <a:pt x="168" y="0"/>
                    <a:pt x="168" y="0"/>
                  </a:cubicBezTo>
                  <a:cubicBezTo>
                    <a:pt x="193" y="0"/>
                    <a:pt x="213" y="20"/>
                    <a:pt x="212" y="45"/>
                  </a:cubicBezTo>
                  <a:cubicBezTo>
                    <a:pt x="212" y="85"/>
                    <a:pt x="203" y="131"/>
                    <a:pt x="198" y="148"/>
                  </a:cubicBezTo>
                  <a:cubicBezTo>
                    <a:pt x="376" y="148"/>
                    <a:pt x="376" y="148"/>
                    <a:pt x="376" y="148"/>
                  </a:cubicBezTo>
                  <a:cubicBezTo>
                    <a:pt x="376" y="219"/>
                    <a:pt x="376" y="219"/>
                    <a:pt x="376" y="219"/>
                  </a:cubicBezTo>
                  <a:cubicBezTo>
                    <a:pt x="302" y="219"/>
                    <a:pt x="302" y="219"/>
                    <a:pt x="302" y="219"/>
                  </a:cubicBezTo>
                </a:path>
              </a:pathLst>
            </a:custGeom>
            <a:noFill/>
            <a:ln w="38100" cap="flat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" name="Freeform 305"/>
            <p:cNvSpPr>
              <a:spLocks/>
            </p:cNvSpPr>
            <p:nvPr/>
          </p:nvSpPr>
          <p:spPr bwMode="auto">
            <a:xfrm>
              <a:off x="4093601" y="4531742"/>
              <a:ext cx="145766" cy="170375"/>
            </a:xfrm>
            <a:custGeom>
              <a:avLst/>
              <a:gdLst>
                <a:gd name="T0" fmla="*/ 0 w 154"/>
                <a:gd name="T1" fmla="*/ 180 h 180"/>
                <a:gd name="T2" fmla="*/ 154 w 154"/>
                <a:gd name="T3" fmla="*/ 180 h 180"/>
                <a:gd name="T4" fmla="*/ 154 w 154"/>
                <a:gd name="T5" fmla="*/ 0 h 180"/>
                <a:gd name="T6" fmla="*/ 0 w 154"/>
                <a:gd name="T7" fmla="*/ 0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4" h="180">
                  <a:moveTo>
                    <a:pt x="0" y="180"/>
                  </a:moveTo>
                  <a:lnTo>
                    <a:pt x="154" y="180"/>
                  </a:lnTo>
                  <a:lnTo>
                    <a:pt x="154" y="0"/>
                  </a:lnTo>
                  <a:lnTo>
                    <a:pt x="0" y="0"/>
                  </a:lnTo>
                </a:path>
              </a:pathLst>
            </a:custGeom>
            <a:noFill/>
            <a:ln w="38100" cap="flat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" name="Freeform 306"/>
            <p:cNvSpPr>
              <a:spLocks/>
            </p:cNvSpPr>
            <p:nvPr/>
          </p:nvSpPr>
          <p:spPr bwMode="auto">
            <a:xfrm>
              <a:off x="4124838" y="4363259"/>
              <a:ext cx="145766" cy="168482"/>
            </a:xfrm>
            <a:custGeom>
              <a:avLst/>
              <a:gdLst>
                <a:gd name="T0" fmla="*/ 0 w 154"/>
                <a:gd name="T1" fmla="*/ 178 h 178"/>
                <a:gd name="T2" fmla="*/ 154 w 154"/>
                <a:gd name="T3" fmla="*/ 178 h 178"/>
                <a:gd name="T4" fmla="*/ 154 w 154"/>
                <a:gd name="T5" fmla="*/ 0 h 178"/>
                <a:gd name="T6" fmla="*/ 0 w 154"/>
                <a:gd name="T7" fmla="*/ 0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4" h="178">
                  <a:moveTo>
                    <a:pt x="0" y="178"/>
                  </a:moveTo>
                  <a:lnTo>
                    <a:pt x="154" y="178"/>
                  </a:lnTo>
                  <a:lnTo>
                    <a:pt x="154" y="0"/>
                  </a:lnTo>
                  <a:lnTo>
                    <a:pt x="0" y="0"/>
                  </a:lnTo>
                </a:path>
              </a:pathLst>
            </a:custGeom>
            <a:noFill/>
            <a:ln w="38100" cap="flat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0717981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ct 4" hidden="1">
            <a:extLst>
              <a:ext uri="{FF2B5EF4-FFF2-40B4-BE49-F238E27FC236}">
                <a16:creationId xmlns="" xmlns:a16="http://schemas.microsoft.com/office/drawing/2014/main" id="{CA6C4E91-28E5-492D-83BF-271B4F6B7CEC}"/>
              </a:ext>
            </a:extLst>
          </p:cNvPr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031617107"/>
              </p:ext>
            </p:extLst>
          </p:nvPr>
        </p:nvGraphicFramePr>
        <p:xfrm>
          <a:off x="1525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6214" name="think-cell Slide" r:id="rId6" imgW="347" imgH="348" progId="TCLayout.ActiveDocument.1">
                  <p:embed/>
                </p:oleObj>
              </mc:Choice>
              <mc:Fallback>
                <p:oleObj name="think-cell Slide" r:id="rId6" imgW="347" imgH="348" progId="TCLayout.ActiveDocument.1">
                  <p:embed/>
                  <p:pic>
                    <p:nvPicPr>
                      <p:cNvPr id="5" name="Object 4" hidden="1">
                        <a:extLst>
                          <a:ext uri="{FF2B5EF4-FFF2-40B4-BE49-F238E27FC236}">
                            <a16:creationId xmlns="" xmlns:a16="http://schemas.microsoft.com/office/drawing/2014/main" id="{CA6C4E91-28E5-492D-83BF-271B4F6B7CEC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525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Rectangle 2" hidden="1">
            <a:extLst>
              <a:ext uri="{FF2B5EF4-FFF2-40B4-BE49-F238E27FC236}">
                <a16:creationId xmlns="" xmlns:a16="http://schemas.microsoft.com/office/drawing/2014/main" id="{10F93AD0-A861-42C2-A2C7-743789A30B0B}"/>
              </a:ext>
            </a:extLst>
          </p:cNvPr>
          <p:cNvSpPr/>
          <p:nvPr>
            <p:custDataLst>
              <p:tags r:id="rId3"/>
            </p:custDataLst>
          </p:nvPr>
        </p:nvSpPr>
        <p:spPr>
          <a:xfrm>
            <a:off x="1524000" y="0"/>
            <a:ext cx="158750" cy="158750"/>
          </a:xfrm>
          <a:prstGeom prst="rect">
            <a:avLst/>
          </a:prstGeom>
          <a:solidFill>
            <a:srgbClr val="4B4E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algn="ctr">
              <a:lnSpc>
                <a:spcPct val="90000"/>
              </a:lnSpc>
            </a:pPr>
            <a:endParaRPr lang="en-IN" sz="2400" dirty="0">
              <a:latin typeface="Georgia" panose="02040502050405020303" pitchFamily="18" charset="0"/>
              <a:ea typeface="+mj-ea"/>
              <a:cs typeface="+mj-cs"/>
              <a:sym typeface="Georgia" panose="02040502050405020303" pitchFamily="18" charset="0"/>
            </a:endParaRPr>
          </a:p>
        </p:txBody>
      </p:sp>
      <p:sp>
        <p:nvSpPr>
          <p:cNvPr id="123906" name="Title 1">
            <a:extLst>
              <a:ext uri="{FF2B5EF4-FFF2-40B4-BE49-F238E27FC236}">
                <a16:creationId xmlns="" xmlns:a16="http://schemas.microsoft.com/office/drawing/2014/main" id="{53E6FC2D-D0AD-4CE8-852C-28D9F6A12C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altLang="en-US" dirty="0"/>
              <a:t>The Opportunity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08D41D1-7DF1-4ADD-BD6A-1DB65DA7EEBF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="" xmlns:a16="http://schemas.microsoft.com/office/drawing/2014/main" id="{9D97570B-CF9A-402F-AEAA-95A2FAEE6A4C}"/>
              </a:ext>
            </a:extLst>
          </p:cNvPr>
          <p:cNvSpPr txBox="1"/>
          <p:nvPr/>
        </p:nvSpPr>
        <p:spPr>
          <a:xfrm>
            <a:off x="4358640" y="5905500"/>
            <a:ext cx="37109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Georgia" panose="02040502050405020303" pitchFamily="18" charset="0"/>
              </a:rPr>
              <a:t>Click Video to View</a:t>
            </a:r>
          </a:p>
        </p:txBody>
      </p:sp>
      <p:grpSp>
        <p:nvGrpSpPr>
          <p:cNvPr id="2" name="Group 1"/>
          <p:cNvGrpSpPr/>
          <p:nvPr/>
        </p:nvGrpSpPr>
        <p:grpSpPr>
          <a:xfrm>
            <a:off x="2133022" y="1272230"/>
            <a:ext cx="8077778" cy="4557894"/>
            <a:chOff x="2133022" y="1272230"/>
            <a:chExt cx="8077778" cy="4557894"/>
          </a:xfrm>
        </p:grpSpPr>
        <p:sp>
          <p:nvSpPr>
            <p:cNvPr id="17" name="Rectangle 16">
              <a:extLst>
                <a:ext uri="{FF2B5EF4-FFF2-40B4-BE49-F238E27FC236}">
                  <a16:creationId xmlns="" xmlns:a16="http://schemas.microsoft.com/office/drawing/2014/main" id="{D5D49477-9893-40B3-90D6-EF7E5997D1D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35035" y="1272230"/>
              <a:ext cx="8075765" cy="4510394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>
              <a:outerShdw blurRad="50800" dist="38100" dir="5400000" algn="t" rotWithShape="0">
                <a:srgbClr val="000000">
                  <a:alpha val="39999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Georgia" charset="0"/>
                  <a:ea typeface="Arial" charset="0"/>
                  <a:cs typeface="Arial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Georgia" charset="0"/>
                  <a:ea typeface="Arial" charset="0"/>
                  <a:cs typeface="Arial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Georgia" charset="0"/>
                  <a:ea typeface="Arial" charset="0"/>
                  <a:cs typeface="Arial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Georgia" charset="0"/>
                  <a:ea typeface="Arial" charset="0"/>
                  <a:cs typeface="Arial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Georgia" charset="0"/>
                  <a:ea typeface="Arial" charset="0"/>
                  <a:cs typeface="Arial" charset="0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eorgia" charset="0"/>
                  <a:ea typeface="Arial" charset="0"/>
                  <a:cs typeface="Arial" charset="0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eorgia" charset="0"/>
                  <a:ea typeface="Arial" charset="0"/>
                  <a:cs typeface="Arial" charset="0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eorgia" charset="0"/>
                  <a:ea typeface="Arial" charset="0"/>
                  <a:cs typeface="Arial" charset="0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eorgia" charset="0"/>
                  <a:ea typeface="Arial" charset="0"/>
                  <a:cs typeface="Arial" charset="0"/>
                </a:defRPr>
              </a:lvl9pPr>
            </a:lstStyle>
            <a:p>
              <a:pPr algn="ctr" eaLnBrk="1" hangingPunct="1">
                <a:defRPr/>
              </a:pPr>
              <a:endParaRPr lang="x-none" altLang="x-none" dirty="0">
                <a:solidFill>
                  <a:srgbClr val="FFFFFF"/>
                </a:solidFill>
                <a:latin typeface="Georgia" panose="02040502050405020303" pitchFamily="18" charset="0"/>
              </a:endParaRPr>
            </a:p>
          </p:txBody>
        </p:sp>
        <p:sp>
          <p:nvSpPr>
            <p:cNvPr id="18" name="Rectangle 10">
              <a:extLst>
                <a:ext uri="{FF2B5EF4-FFF2-40B4-BE49-F238E27FC236}">
                  <a16:creationId xmlns="" xmlns:a16="http://schemas.microsoft.com/office/drawing/2014/main" id="{C94E73AB-2561-4B18-9C89-95A704824540}"/>
                </a:ext>
              </a:extLst>
            </p:cNvPr>
            <p:cNvSpPr>
              <a:spLocks/>
            </p:cNvSpPr>
            <p:nvPr/>
          </p:nvSpPr>
          <p:spPr bwMode="auto">
            <a:xfrm flipV="1">
              <a:off x="2133022" y="5793967"/>
              <a:ext cx="8077778" cy="36157"/>
            </a:xfrm>
            <a:prstGeom prst="rect">
              <a:avLst/>
            </a:prstGeom>
            <a:solidFill>
              <a:srgbClr val="7ACB00"/>
            </a:solidFill>
            <a:ln>
              <a:noFill/>
            </a:ln>
            <a:extLst/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bg1"/>
                  </a:solidFill>
                  <a:latin typeface="Georgia" panose="02040502050405020303" pitchFamily="18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bg1"/>
                  </a:solidFill>
                  <a:latin typeface="Georgia" panose="02040502050405020303" pitchFamily="18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bg1"/>
                  </a:solidFill>
                  <a:latin typeface="Georgia" panose="02040502050405020303" pitchFamily="18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bg1"/>
                  </a:solidFill>
                  <a:latin typeface="Georgia" panose="02040502050405020303" pitchFamily="18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bg1"/>
                  </a:solidFill>
                  <a:latin typeface="Georgia" panose="02040502050405020303" pitchFamily="18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bg1"/>
                  </a:solidFill>
                  <a:latin typeface="Georgia" panose="02040502050405020303" pitchFamily="18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bg1"/>
                  </a:solidFill>
                  <a:latin typeface="Georgia" panose="02040502050405020303" pitchFamily="18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bg1"/>
                  </a:solidFill>
                  <a:latin typeface="Georgia" panose="02040502050405020303" pitchFamily="18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bg1"/>
                  </a:solidFill>
                  <a:latin typeface="Georgia" panose="02040502050405020303" pitchFamily="18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endParaRPr lang="en-US" altLang="en-US" sz="1800" dirty="0">
                <a:solidFill>
                  <a:schemeClr val="tx1"/>
                </a:solidFill>
              </a:endParaRPr>
            </a:p>
          </p:txBody>
        </p:sp>
        <p:pic>
          <p:nvPicPr>
            <p:cNvPr id="376207" name="Picture 399" descr="C:\Users\KADOYL\AppData\Local\Microsoft\Windows\Temporary Internet Files\Content.Outlook\V4WCA6H0\The Opportunity@2x.png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33022" y="1272230"/>
              <a:ext cx="8077778" cy="452173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9" name="Oval 18">
              <a:hlinkClick r:id="rId9"/>
            </p:cNvPr>
            <p:cNvSpPr/>
            <p:nvPr/>
          </p:nvSpPr>
          <p:spPr>
            <a:xfrm>
              <a:off x="5321266" y="2814266"/>
              <a:ext cx="1485055" cy="146966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Isosceles Triangle 19">
              <a:hlinkClick r:id="rId9"/>
            </p:cNvPr>
            <p:cNvSpPr/>
            <p:nvPr/>
          </p:nvSpPr>
          <p:spPr>
            <a:xfrm rot="5400000">
              <a:off x="5759753" y="3283129"/>
              <a:ext cx="828773" cy="721942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7387639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Rectangle 42">
            <a:extLst>
              <a:ext uri="{FF2B5EF4-FFF2-40B4-BE49-F238E27FC236}">
                <a16:creationId xmlns="" xmlns:a16="http://schemas.microsoft.com/office/drawing/2014/main" id="{D5D49477-9893-40B3-90D6-EF7E5997D1D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66241" y="1204976"/>
            <a:ext cx="9011918" cy="498348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5400000" algn="t" rotWithShape="0">
              <a:srgbClr val="000000">
                <a:alpha val="39999"/>
              </a:srgbClr>
            </a:outerShdw>
          </a:effectLst>
          <a:extLst/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Georgia" charset="0"/>
                <a:ea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eorgia" charset="0"/>
                <a:ea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eorgia" charset="0"/>
                <a:ea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eorgia" charset="0"/>
                <a:ea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eorgia" charset="0"/>
                <a:ea typeface="Arial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charset="0"/>
                <a:ea typeface="Arial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charset="0"/>
                <a:ea typeface="Arial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charset="0"/>
                <a:ea typeface="Arial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charset="0"/>
                <a:ea typeface="Arial" charset="0"/>
                <a:cs typeface="Arial" charset="0"/>
              </a:defRPr>
            </a:lvl9pPr>
          </a:lstStyle>
          <a:p>
            <a:pPr algn="ctr" eaLnBrk="1" hangingPunct="1">
              <a:defRPr/>
            </a:pPr>
            <a:endParaRPr lang="x-none" altLang="x-none" dirty="0">
              <a:solidFill>
                <a:srgbClr val="FFFFFF"/>
              </a:solidFill>
              <a:latin typeface="Georgia" panose="02040502050405020303" pitchFamily="18" charset="0"/>
            </a:endParaRPr>
          </a:p>
        </p:txBody>
      </p:sp>
      <p:graphicFrame>
        <p:nvGraphicFramePr>
          <p:cNvPr id="11" name="Object 10" hidden="1">
            <a:extLst>
              <a:ext uri="{FF2B5EF4-FFF2-40B4-BE49-F238E27FC236}">
                <a16:creationId xmlns="" xmlns:a16="http://schemas.microsoft.com/office/drawing/2014/main" id="{F1CD86FE-79BF-4B9F-879A-08CF2D30E8E0}"/>
              </a:ext>
            </a:extLst>
          </p:cNvPr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292544708"/>
              </p:ext>
            </p:extLst>
          </p:nvPr>
        </p:nvGraphicFramePr>
        <p:xfrm>
          <a:off x="1525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2347" name="think-cell Slide" r:id="rId6" imgW="347" imgH="348" progId="TCLayout.ActiveDocument.1">
                  <p:embed/>
                </p:oleObj>
              </mc:Choice>
              <mc:Fallback>
                <p:oleObj name="think-cell Slide" r:id="rId6" imgW="347" imgH="348" progId="TCLayout.ActiveDocument.1">
                  <p:embed/>
                  <p:pic>
                    <p:nvPicPr>
                      <p:cNvPr id="11" name="Object 10" hidden="1">
                        <a:extLst>
                          <a:ext uri="{FF2B5EF4-FFF2-40B4-BE49-F238E27FC236}">
                            <a16:creationId xmlns="" xmlns:a16="http://schemas.microsoft.com/office/drawing/2014/main" id="{F1CD86FE-79BF-4B9F-879A-08CF2D30E8E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525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6" hidden="1">
            <a:extLst>
              <a:ext uri="{FF2B5EF4-FFF2-40B4-BE49-F238E27FC236}">
                <a16:creationId xmlns="" xmlns:a16="http://schemas.microsoft.com/office/drawing/2014/main" id="{F10FA1F1-05C8-4B29-9779-764A249BBE9F}"/>
              </a:ext>
            </a:extLst>
          </p:cNvPr>
          <p:cNvSpPr/>
          <p:nvPr>
            <p:custDataLst>
              <p:tags r:id="rId3"/>
            </p:custDataLst>
          </p:nvPr>
        </p:nvSpPr>
        <p:spPr>
          <a:xfrm>
            <a:off x="1524000" y="0"/>
            <a:ext cx="158750" cy="158750"/>
          </a:xfrm>
          <a:prstGeom prst="rect">
            <a:avLst/>
          </a:prstGeom>
          <a:solidFill>
            <a:srgbClr val="4B4E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algn="ctr">
              <a:lnSpc>
                <a:spcPct val="90000"/>
              </a:lnSpc>
            </a:pPr>
            <a:endParaRPr lang="en-US" sz="2400" dirty="0">
              <a:latin typeface="Georgia" panose="02040502050405020303" pitchFamily="18" charset="0"/>
              <a:ea typeface="+mj-ea"/>
              <a:cs typeface="+mj-cs"/>
              <a:sym typeface="Georgia" panose="02040502050405020303" pitchFamily="18" charset="0"/>
            </a:endParaRPr>
          </a:p>
        </p:txBody>
      </p:sp>
      <p:sp>
        <p:nvSpPr>
          <p:cNvPr id="138242" name="Title 1">
            <a:extLst>
              <a:ext uri="{FF2B5EF4-FFF2-40B4-BE49-F238E27FC236}">
                <a16:creationId xmlns="" xmlns:a16="http://schemas.microsoft.com/office/drawing/2014/main" id="{45489864-7FE0-4B43-9FA1-2AD21BEA70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What Does This New Journey Mean for You? </a:t>
            </a:r>
            <a:endParaRPr lang="en-GB" altLang="en-US" dirty="0"/>
          </a:p>
        </p:txBody>
      </p:sp>
      <p:sp>
        <p:nvSpPr>
          <p:cNvPr id="21" name="Freeform: Shape 20">
            <a:extLst>
              <a:ext uri="{FF2B5EF4-FFF2-40B4-BE49-F238E27FC236}">
                <a16:creationId xmlns="" xmlns:a16="http://schemas.microsoft.com/office/drawing/2014/main" id="{2A80479D-3B95-43B2-ACCD-B5BC06F9253B}"/>
              </a:ext>
            </a:extLst>
          </p:cNvPr>
          <p:cNvSpPr/>
          <p:nvPr/>
        </p:nvSpPr>
        <p:spPr>
          <a:xfrm rot="12735155">
            <a:off x="5231571" y="3547477"/>
            <a:ext cx="2253775" cy="2253776"/>
          </a:xfrm>
          <a:custGeom>
            <a:avLst/>
            <a:gdLst>
              <a:gd name="connsiteX0" fmla="*/ 904828 w 1809656"/>
              <a:gd name="connsiteY0" fmla="*/ 0 h 1809656"/>
              <a:gd name="connsiteX1" fmla="*/ 1809656 w 1809656"/>
              <a:gd name="connsiteY1" fmla="*/ 904828 h 1809656"/>
              <a:gd name="connsiteX2" fmla="*/ 1700448 w 1809656"/>
              <a:gd name="connsiteY2" fmla="*/ 1336123 h 1809656"/>
              <a:gd name="connsiteX3" fmla="*/ 1690390 w 1809656"/>
              <a:gd name="connsiteY3" fmla="*/ 1352680 h 1809656"/>
              <a:gd name="connsiteX4" fmla="*/ 1598056 w 1809656"/>
              <a:gd name="connsiteY4" fmla="*/ 1357343 h 1809656"/>
              <a:gd name="connsiteX5" fmla="*/ 940271 w 1809656"/>
              <a:gd name="connsiteY5" fmla="*/ 1751601 h 1809656"/>
              <a:gd name="connsiteX6" fmla="*/ 905008 w 1809656"/>
              <a:gd name="connsiteY6" fmla="*/ 1809647 h 1809656"/>
              <a:gd name="connsiteX7" fmla="*/ 904828 w 1809656"/>
              <a:gd name="connsiteY7" fmla="*/ 1809656 h 1809656"/>
              <a:gd name="connsiteX8" fmla="*/ 0 w 1809656"/>
              <a:gd name="connsiteY8" fmla="*/ 904828 h 1809656"/>
              <a:gd name="connsiteX9" fmla="*/ 904828 w 1809656"/>
              <a:gd name="connsiteY9" fmla="*/ 0 h 18096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809656" h="1809656">
                <a:moveTo>
                  <a:pt x="904828" y="0"/>
                </a:moveTo>
                <a:cubicBezTo>
                  <a:pt x="1404551" y="0"/>
                  <a:pt x="1809656" y="405105"/>
                  <a:pt x="1809656" y="904828"/>
                </a:cubicBezTo>
                <a:cubicBezTo>
                  <a:pt x="1809656" y="1060992"/>
                  <a:pt x="1770095" y="1207915"/>
                  <a:pt x="1700448" y="1336123"/>
                </a:cubicBezTo>
                <a:lnTo>
                  <a:pt x="1690390" y="1352680"/>
                </a:lnTo>
                <a:lnTo>
                  <a:pt x="1598056" y="1357343"/>
                </a:lnTo>
                <a:cubicBezTo>
                  <a:pt x="1324297" y="1385144"/>
                  <a:pt x="1086615" y="1534984"/>
                  <a:pt x="940271" y="1751601"/>
                </a:cubicBezTo>
                <a:lnTo>
                  <a:pt x="905008" y="1809647"/>
                </a:lnTo>
                <a:lnTo>
                  <a:pt x="904828" y="1809656"/>
                </a:lnTo>
                <a:cubicBezTo>
                  <a:pt x="405105" y="1809656"/>
                  <a:pt x="0" y="1404551"/>
                  <a:pt x="0" y="904828"/>
                </a:cubicBezTo>
                <a:cubicBezTo>
                  <a:pt x="0" y="405105"/>
                  <a:pt x="405105" y="0"/>
                  <a:pt x="904828" y="0"/>
                </a:cubicBezTo>
                <a:close/>
              </a:path>
            </a:pathLst>
          </a:custGeom>
          <a:solidFill>
            <a:schemeClr val="accent2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Georgia" panose="02040502050405020303" pitchFamily="18" charset="0"/>
            </a:endParaRPr>
          </a:p>
        </p:txBody>
      </p:sp>
      <p:sp>
        <p:nvSpPr>
          <p:cNvPr id="22" name="Freeform: Shape 21">
            <a:extLst>
              <a:ext uri="{FF2B5EF4-FFF2-40B4-BE49-F238E27FC236}">
                <a16:creationId xmlns="" xmlns:a16="http://schemas.microsoft.com/office/drawing/2014/main" id="{E06AB1E2-6C9F-4122-9F8D-07829487FC0E}"/>
              </a:ext>
            </a:extLst>
          </p:cNvPr>
          <p:cNvSpPr/>
          <p:nvPr/>
        </p:nvSpPr>
        <p:spPr>
          <a:xfrm rot="19917244">
            <a:off x="3571364" y="2512393"/>
            <a:ext cx="2253775" cy="2253776"/>
          </a:xfrm>
          <a:custGeom>
            <a:avLst/>
            <a:gdLst>
              <a:gd name="connsiteX0" fmla="*/ 904828 w 1809656"/>
              <a:gd name="connsiteY0" fmla="*/ 0 h 1809656"/>
              <a:gd name="connsiteX1" fmla="*/ 1809656 w 1809656"/>
              <a:gd name="connsiteY1" fmla="*/ 904828 h 1809656"/>
              <a:gd name="connsiteX2" fmla="*/ 1700448 w 1809656"/>
              <a:gd name="connsiteY2" fmla="*/ 1336123 h 1809656"/>
              <a:gd name="connsiteX3" fmla="*/ 1690390 w 1809656"/>
              <a:gd name="connsiteY3" fmla="*/ 1352680 h 1809656"/>
              <a:gd name="connsiteX4" fmla="*/ 1598056 w 1809656"/>
              <a:gd name="connsiteY4" fmla="*/ 1357343 h 1809656"/>
              <a:gd name="connsiteX5" fmla="*/ 940271 w 1809656"/>
              <a:gd name="connsiteY5" fmla="*/ 1751601 h 1809656"/>
              <a:gd name="connsiteX6" fmla="*/ 905008 w 1809656"/>
              <a:gd name="connsiteY6" fmla="*/ 1809647 h 1809656"/>
              <a:gd name="connsiteX7" fmla="*/ 904828 w 1809656"/>
              <a:gd name="connsiteY7" fmla="*/ 1809656 h 1809656"/>
              <a:gd name="connsiteX8" fmla="*/ 0 w 1809656"/>
              <a:gd name="connsiteY8" fmla="*/ 904828 h 1809656"/>
              <a:gd name="connsiteX9" fmla="*/ 904828 w 1809656"/>
              <a:gd name="connsiteY9" fmla="*/ 0 h 18096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809656" h="1809656">
                <a:moveTo>
                  <a:pt x="904828" y="0"/>
                </a:moveTo>
                <a:cubicBezTo>
                  <a:pt x="1404551" y="0"/>
                  <a:pt x="1809656" y="405105"/>
                  <a:pt x="1809656" y="904828"/>
                </a:cubicBezTo>
                <a:cubicBezTo>
                  <a:pt x="1809656" y="1060992"/>
                  <a:pt x="1770095" y="1207915"/>
                  <a:pt x="1700448" y="1336123"/>
                </a:cubicBezTo>
                <a:lnTo>
                  <a:pt x="1690390" y="1352680"/>
                </a:lnTo>
                <a:lnTo>
                  <a:pt x="1598056" y="1357343"/>
                </a:lnTo>
                <a:cubicBezTo>
                  <a:pt x="1324297" y="1385144"/>
                  <a:pt x="1086615" y="1534984"/>
                  <a:pt x="940271" y="1751601"/>
                </a:cubicBezTo>
                <a:lnTo>
                  <a:pt x="905008" y="1809647"/>
                </a:lnTo>
                <a:lnTo>
                  <a:pt x="904828" y="1809656"/>
                </a:lnTo>
                <a:cubicBezTo>
                  <a:pt x="405105" y="1809656"/>
                  <a:pt x="0" y="1404551"/>
                  <a:pt x="0" y="904828"/>
                </a:cubicBezTo>
                <a:cubicBezTo>
                  <a:pt x="0" y="405105"/>
                  <a:pt x="405105" y="0"/>
                  <a:pt x="904828" y="0"/>
                </a:cubicBezTo>
                <a:close/>
              </a:path>
            </a:pathLst>
          </a:custGeom>
          <a:solidFill>
            <a:schemeClr val="accent3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Georgia" panose="02040502050405020303" pitchFamily="18" charset="0"/>
            </a:endParaRPr>
          </a:p>
        </p:txBody>
      </p:sp>
      <p:sp>
        <p:nvSpPr>
          <p:cNvPr id="23" name="Freeform: Shape 22">
            <a:extLst>
              <a:ext uri="{FF2B5EF4-FFF2-40B4-BE49-F238E27FC236}">
                <a16:creationId xmlns="" xmlns:a16="http://schemas.microsoft.com/office/drawing/2014/main" id="{9C31B004-3322-4F8B-81FF-BF9DE421601C}"/>
              </a:ext>
            </a:extLst>
          </p:cNvPr>
          <p:cNvSpPr/>
          <p:nvPr/>
        </p:nvSpPr>
        <p:spPr>
          <a:xfrm rot="5525730">
            <a:off x="5298690" y="1592180"/>
            <a:ext cx="2253776" cy="2253775"/>
          </a:xfrm>
          <a:custGeom>
            <a:avLst/>
            <a:gdLst>
              <a:gd name="connsiteX0" fmla="*/ 904828 w 1809656"/>
              <a:gd name="connsiteY0" fmla="*/ 0 h 1809656"/>
              <a:gd name="connsiteX1" fmla="*/ 1809656 w 1809656"/>
              <a:gd name="connsiteY1" fmla="*/ 904828 h 1809656"/>
              <a:gd name="connsiteX2" fmla="*/ 1700448 w 1809656"/>
              <a:gd name="connsiteY2" fmla="*/ 1336123 h 1809656"/>
              <a:gd name="connsiteX3" fmla="*/ 1690390 w 1809656"/>
              <a:gd name="connsiteY3" fmla="*/ 1352680 h 1809656"/>
              <a:gd name="connsiteX4" fmla="*/ 1598056 w 1809656"/>
              <a:gd name="connsiteY4" fmla="*/ 1357343 h 1809656"/>
              <a:gd name="connsiteX5" fmla="*/ 940271 w 1809656"/>
              <a:gd name="connsiteY5" fmla="*/ 1751601 h 1809656"/>
              <a:gd name="connsiteX6" fmla="*/ 905008 w 1809656"/>
              <a:gd name="connsiteY6" fmla="*/ 1809647 h 1809656"/>
              <a:gd name="connsiteX7" fmla="*/ 904828 w 1809656"/>
              <a:gd name="connsiteY7" fmla="*/ 1809656 h 1809656"/>
              <a:gd name="connsiteX8" fmla="*/ 0 w 1809656"/>
              <a:gd name="connsiteY8" fmla="*/ 904828 h 1809656"/>
              <a:gd name="connsiteX9" fmla="*/ 904828 w 1809656"/>
              <a:gd name="connsiteY9" fmla="*/ 0 h 18096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809656" h="1809656">
                <a:moveTo>
                  <a:pt x="904828" y="0"/>
                </a:moveTo>
                <a:cubicBezTo>
                  <a:pt x="1404551" y="0"/>
                  <a:pt x="1809656" y="405105"/>
                  <a:pt x="1809656" y="904828"/>
                </a:cubicBezTo>
                <a:cubicBezTo>
                  <a:pt x="1809656" y="1060992"/>
                  <a:pt x="1770095" y="1207915"/>
                  <a:pt x="1700448" y="1336123"/>
                </a:cubicBezTo>
                <a:lnTo>
                  <a:pt x="1690390" y="1352680"/>
                </a:lnTo>
                <a:lnTo>
                  <a:pt x="1598056" y="1357343"/>
                </a:lnTo>
                <a:cubicBezTo>
                  <a:pt x="1324297" y="1385144"/>
                  <a:pt x="1086615" y="1534984"/>
                  <a:pt x="940271" y="1751601"/>
                </a:cubicBezTo>
                <a:lnTo>
                  <a:pt x="905008" y="1809647"/>
                </a:lnTo>
                <a:lnTo>
                  <a:pt x="904828" y="1809656"/>
                </a:lnTo>
                <a:cubicBezTo>
                  <a:pt x="405105" y="1809656"/>
                  <a:pt x="0" y="1404551"/>
                  <a:pt x="0" y="904828"/>
                </a:cubicBezTo>
                <a:cubicBezTo>
                  <a:pt x="0" y="405105"/>
                  <a:pt x="405105" y="0"/>
                  <a:pt x="904828" y="0"/>
                </a:cubicBezTo>
                <a:close/>
              </a:path>
            </a:pathLst>
          </a:custGeom>
          <a:solidFill>
            <a:schemeClr val="accent1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Georgia" panose="02040502050405020303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="" xmlns:a16="http://schemas.microsoft.com/office/drawing/2014/main" id="{69F25197-1F18-4C30-96D8-45F4EB91D2AF}"/>
              </a:ext>
            </a:extLst>
          </p:cNvPr>
          <p:cNvSpPr txBox="1"/>
          <p:nvPr/>
        </p:nvSpPr>
        <p:spPr>
          <a:xfrm>
            <a:off x="7704042" y="2331332"/>
            <a:ext cx="2490660" cy="307777"/>
          </a:xfrm>
          <a:prstGeom prst="rect">
            <a:avLst/>
          </a:prstGeom>
          <a:noFill/>
        </p:spPr>
        <p:txBody>
          <a:bodyPr vert="horz" wrap="square" lIns="0" tIns="0" rIns="0" bIns="0" rtlCol="0" anchor="t">
            <a:spAutoFit/>
          </a:bodyPr>
          <a:lstStyle>
            <a:defPPr>
              <a:defRPr lang="en-US"/>
            </a:defPPr>
            <a:lvl1pPr>
              <a:buClr>
                <a:schemeClr val="tx2"/>
              </a:buClr>
              <a:buFont typeface="Georgia" panose="02040502050405020303" pitchFamily="18" charset="0"/>
            </a:lvl1pPr>
            <a:lvl2pPr marL="209550" lvl="1" indent="-209550">
              <a:buClr>
                <a:schemeClr val="tx2"/>
              </a:buClr>
              <a:buSzPct val="125000"/>
              <a:buFont typeface="Georgia" panose="02040502050405020303" pitchFamily="18" charset="0"/>
              <a:buChar char="▪"/>
            </a:lvl2pPr>
            <a:lvl3pPr marL="447675" lvl="2" indent="-238125">
              <a:buClr>
                <a:schemeClr val="tx2"/>
              </a:buClr>
              <a:buSzPct val="115000"/>
              <a:buFont typeface="Georgia" panose="02040502050405020303" pitchFamily="18" charset="0"/>
              <a:buChar char="−"/>
            </a:lvl3pPr>
            <a:lvl4pPr marL="647700" lvl="3" indent="-200025">
              <a:buClr>
                <a:schemeClr val="tx2"/>
              </a:buClr>
              <a:buSzPct val="110000"/>
              <a:buFont typeface="Georgia" panose="02040502050405020303" pitchFamily="18" charset="0"/>
              <a:buChar char="•"/>
            </a:lvl4pPr>
            <a:lvl5pPr marL="809625" lvl="4" indent="-180975">
              <a:buClr>
                <a:schemeClr val="tx2"/>
              </a:buClr>
              <a:buSzPct val="100000"/>
              <a:buFont typeface="Georgia" panose="02040502050405020303" pitchFamily="18" charset="0"/>
              <a:buChar char="▫"/>
            </a:lvl5pPr>
          </a:lstStyle>
          <a:p>
            <a:r>
              <a:rPr lang="en-US" sz="2000" dirty="0">
                <a:solidFill>
                  <a:srgbClr val="150F96"/>
                </a:solidFill>
              </a:rPr>
              <a:t>Access to information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="" xmlns:a16="http://schemas.microsoft.com/office/drawing/2014/main" id="{F8B07527-C07D-4C9C-8643-D55244749965}"/>
              </a:ext>
            </a:extLst>
          </p:cNvPr>
          <p:cNvSpPr txBox="1"/>
          <p:nvPr/>
        </p:nvSpPr>
        <p:spPr>
          <a:xfrm>
            <a:off x="7704042" y="4613353"/>
            <a:ext cx="2058860" cy="307777"/>
          </a:xfrm>
          <a:prstGeom prst="rect">
            <a:avLst/>
          </a:prstGeom>
          <a:noFill/>
        </p:spPr>
        <p:txBody>
          <a:bodyPr vert="horz" wrap="square" lIns="0" tIns="0" rIns="0" bIns="0" rtlCol="0" anchor="t">
            <a:spAutoFit/>
          </a:bodyPr>
          <a:lstStyle>
            <a:defPPr>
              <a:defRPr lang="en-US"/>
            </a:defPPr>
            <a:lvl1pPr>
              <a:buClr>
                <a:schemeClr val="tx2"/>
              </a:buClr>
              <a:buFont typeface="Georgia" panose="02040502050405020303" pitchFamily="18" charset="0"/>
            </a:lvl1pPr>
            <a:lvl2pPr marL="209550" lvl="1" indent="-209550">
              <a:buClr>
                <a:schemeClr val="tx2"/>
              </a:buClr>
              <a:buSzPct val="125000"/>
              <a:buFont typeface="Georgia" panose="02040502050405020303" pitchFamily="18" charset="0"/>
              <a:buChar char="▪"/>
            </a:lvl2pPr>
            <a:lvl3pPr marL="447675" lvl="2" indent="-238125">
              <a:buClr>
                <a:schemeClr val="tx2"/>
              </a:buClr>
              <a:buSzPct val="115000"/>
              <a:buFont typeface="Georgia" panose="02040502050405020303" pitchFamily="18" charset="0"/>
              <a:buChar char="−"/>
            </a:lvl3pPr>
            <a:lvl4pPr marL="647700" lvl="3" indent="-200025">
              <a:buClr>
                <a:schemeClr val="tx2"/>
              </a:buClr>
              <a:buSzPct val="110000"/>
              <a:buFont typeface="Georgia" panose="02040502050405020303" pitchFamily="18" charset="0"/>
              <a:buChar char="•"/>
            </a:lvl4pPr>
            <a:lvl5pPr marL="809625" lvl="4" indent="-180975">
              <a:buClr>
                <a:schemeClr val="tx2"/>
              </a:buClr>
              <a:buSzPct val="100000"/>
              <a:buFont typeface="Georgia" panose="02040502050405020303" pitchFamily="18" charset="0"/>
              <a:buChar char="▫"/>
            </a:lvl5pPr>
          </a:lstStyle>
          <a:p>
            <a:r>
              <a:rPr lang="en-US" sz="2000" dirty="0">
                <a:solidFill>
                  <a:srgbClr val="7ACB00"/>
                </a:solidFill>
              </a:rPr>
              <a:t>Culture of cheap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="" xmlns:a16="http://schemas.microsoft.com/office/drawing/2014/main" id="{57AC20B2-3A15-45C7-A97F-683DCDD383BF}"/>
              </a:ext>
            </a:extLst>
          </p:cNvPr>
          <p:cNvSpPr txBox="1"/>
          <p:nvPr/>
        </p:nvSpPr>
        <p:spPr>
          <a:xfrm>
            <a:off x="2184422" y="3485390"/>
            <a:ext cx="1397619" cy="307777"/>
          </a:xfrm>
          <a:prstGeom prst="rect">
            <a:avLst/>
          </a:prstGeom>
          <a:noFill/>
        </p:spPr>
        <p:txBody>
          <a:bodyPr vert="horz" wrap="square" lIns="0" tIns="0" rIns="0" bIns="0" rtlCol="0" anchor="t">
            <a:spAutoFit/>
          </a:bodyPr>
          <a:lstStyle>
            <a:defPPr>
              <a:defRPr lang="en-US"/>
            </a:defPPr>
            <a:lvl1pPr>
              <a:buClr>
                <a:schemeClr val="tx2"/>
              </a:buClr>
              <a:buFont typeface="Georgia" panose="02040502050405020303" pitchFamily="18" charset="0"/>
            </a:lvl1pPr>
            <a:lvl2pPr marL="209550" lvl="1" indent="-209550">
              <a:buClr>
                <a:schemeClr val="tx2"/>
              </a:buClr>
              <a:buSzPct val="125000"/>
              <a:buFont typeface="Georgia" panose="02040502050405020303" pitchFamily="18" charset="0"/>
              <a:buChar char="▪"/>
            </a:lvl2pPr>
            <a:lvl3pPr marL="447675" lvl="2" indent="-238125">
              <a:buClr>
                <a:schemeClr val="tx2"/>
              </a:buClr>
              <a:buSzPct val="115000"/>
              <a:buFont typeface="Georgia" panose="02040502050405020303" pitchFamily="18" charset="0"/>
              <a:buChar char="−"/>
            </a:lvl3pPr>
            <a:lvl4pPr marL="647700" lvl="3" indent="-200025">
              <a:buClr>
                <a:schemeClr val="tx2"/>
              </a:buClr>
              <a:buSzPct val="110000"/>
              <a:buFont typeface="Georgia" panose="02040502050405020303" pitchFamily="18" charset="0"/>
              <a:buChar char="•"/>
            </a:lvl4pPr>
            <a:lvl5pPr marL="809625" lvl="4" indent="-180975">
              <a:buClr>
                <a:schemeClr val="tx2"/>
              </a:buClr>
              <a:buSzPct val="100000"/>
              <a:buFont typeface="Georgia" panose="02040502050405020303" pitchFamily="18" charset="0"/>
              <a:buChar char="▫"/>
            </a:lvl5pPr>
          </a:lstStyle>
          <a:p>
            <a:r>
              <a:rPr lang="en-US" sz="2000" dirty="0">
                <a:solidFill>
                  <a:srgbClr val="FF0198"/>
                </a:solidFill>
              </a:rPr>
              <a:t>Sameness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="" xmlns:a16="http://schemas.microsoft.com/office/drawing/2014/main" id="{6711B9BC-35C7-4DA3-A2BA-F1182A3D3F5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08D41D1-7DF1-4ADD-BD6A-1DB65DA7EEBF}" type="slidenum">
              <a:rPr lang="en-US" smtClean="0"/>
              <a:pPr/>
              <a:t>8</a:t>
            </a:fld>
            <a:endParaRPr lang="en-US" dirty="0"/>
          </a:p>
        </p:txBody>
      </p:sp>
      <p:grpSp>
        <p:nvGrpSpPr>
          <p:cNvPr id="59" name="Group 58"/>
          <p:cNvGrpSpPr/>
          <p:nvPr/>
        </p:nvGrpSpPr>
        <p:grpSpPr>
          <a:xfrm>
            <a:off x="5935507" y="4177577"/>
            <a:ext cx="807640" cy="993572"/>
            <a:chOff x="2097088" y="3044825"/>
            <a:chExt cx="441325" cy="542926"/>
          </a:xfrm>
        </p:grpSpPr>
        <p:sp>
          <p:nvSpPr>
            <p:cNvPr id="60" name="Freeform 176"/>
            <p:cNvSpPr>
              <a:spLocks/>
            </p:cNvSpPr>
            <p:nvPr/>
          </p:nvSpPr>
          <p:spPr bwMode="auto">
            <a:xfrm>
              <a:off x="2279650" y="3143250"/>
              <a:ext cx="130175" cy="55563"/>
            </a:xfrm>
            <a:custGeom>
              <a:avLst/>
              <a:gdLst>
                <a:gd name="T0" fmla="*/ 0 w 165"/>
                <a:gd name="T1" fmla="*/ 70 h 70"/>
                <a:gd name="T2" fmla="*/ 0 w 165"/>
                <a:gd name="T3" fmla="*/ 70 h 70"/>
                <a:gd name="T4" fmla="*/ 0 w 165"/>
                <a:gd name="T5" fmla="*/ 60 h 70"/>
                <a:gd name="T6" fmla="*/ 4 w 165"/>
                <a:gd name="T7" fmla="*/ 49 h 70"/>
                <a:gd name="T8" fmla="*/ 8 w 165"/>
                <a:gd name="T9" fmla="*/ 37 h 70"/>
                <a:gd name="T10" fmla="*/ 11 w 165"/>
                <a:gd name="T11" fmla="*/ 32 h 70"/>
                <a:gd name="T12" fmla="*/ 15 w 165"/>
                <a:gd name="T13" fmla="*/ 26 h 70"/>
                <a:gd name="T14" fmla="*/ 21 w 165"/>
                <a:gd name="T15" fmla="*/ 21 h 70"/>
                <a:gd name="T16" fmla="*/ 26 w 165"/>
                <a:gd name="T17" fmla="*/ 16 h 70"/>
                <a:gd name="T18" fmla="*/ 33 w 165"/>
                <a:gd name="T19" fmla="*/ 11 h 70"/>
                <a:gd name="T20" fmla="*/ 40 w 165"/>
                <a:gd name="T21" fmla="*/ 8 h 70"/>
                <a:gd name="T22" fmla="*/ 49 w 165"/>
                <a:gd name="T23" fmla="*/ 5 h 70"/>
                <a:gd name="T24" fmla="*/ 59 w 165"/>
                <a:gd name="T25" fmla="*/ 2 h 70"/>
                <a:gd name="T26" fmla="*/ 69 w 165"/>
                <a:gd name="T27" fmla="*/ 1 h 70"/>
                <a:gd name="T28" fmla="*/ 82 w 165"/>
                <a:gd name="T29" fmla="*/ 0 h 70"/>
                <a:gd name="T30" fmla="*/ 82 w 165"/>
                <a:gd name="T31" fmla="*/ 0 h 70"/>
                <a:gd name="T32" fmla="*/ 94 w 165"/>
                <a:gd name="T33" fmla="*/ 1 h 70"/>
                <a:gd name="T34" fmla="*/ 105 w 165"/>
                <a:gd name="T35" fmla="*/ 2 h 70"/>
                <a:gd name="T36" fmla="*/ 115 w 165"/>
                <a:gd name="T37" fmla="*/ 5 h 70"/>
                <a:gd name="T38" fmla="*/ 124 w 165"/>
                <a:gd name="T39" fmla="*/ 8 h 70"/>
                <a:gd name="T40" fmla="*/ 131 w 165"/>
                <a:gd name="T41" fmla="*/ 11 h 70"/>
                <a:gd name="T42" fmla="*/ 138 w 165"/>
                <a:gd name="T43" fmla="*/ 16 h 70"/>
                <a:gd name="T44" fmla="*/ 144 w 165"/>
                <a:gd name="T45" fmla="*/ 21 h 70"/>
                <a:gd name="T46" fmla="*/ 148 w 165"/>
                <a:gd name="T47" fmla="*/ 26 h 70"/>
                <a:gd name="T48" fmla="*/ 153 w 165"/>
                <a:gd name="T49" fmla="*/ 32 h 70"/>
                <a:gd name="T50" fmla="*/ 156 w 165"/>
                <a:gd name="T51" fmla="*/ 37 h 70"/>
                <a:gd name="T52" fmla="*/ 160 w 165"/>
                <a:gd name="T53" fmla="*/ 49 h 70"/>
                <a:gd name="T54" fmla="*/ 163 w 165"/>
                <a:gd name="T55" fmla="*/ 60 h 70"/>
                <a:gd name="T56" fmla="*/ 165 w 165"/>
                <a:gd name="T57" fmla="*/ 7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65" h="70">
                  <a:moveTo>
                    <a:pt x="0" y="70"/>
                  </a:moveTo>
                  <a:lnTo>
                    <a:pt x="0" y="70"/>
                  </a:lnTo>
                  <a:lnTo>
                    <a:pt x="0" y="60"/>
                  </a:lnTo>
                  <a:lnTo>
                    <a:pt x="4" y="49"/>
                  </a:lnTo>
                  <a:lnTo>
                    <a:pt x="8" y="37"/>
                  </a:lnTo>
                  <a:lnTo>
                    <a:pt x="11" y="32"/>
                  </a:lnTo>
                  <a:lnTo>
                    <a:pt x="15" y="26"/>
                  </a:lnTo>
                  <a:lnTo>
                    <a:pt x="21" y="21"/>
                  </a:lnTo>
                  <a:lnTo>
                    <a:pt x="26" y="16"/>
                  </a:lnTo>
                  <a:lnTo>
                    <a:pt x="33" y="11"/>
                  </a:lnTo>
                  <a:lnTo>
                    <a:pt x="40" y="8"/>
                  </a:lnTo>
                  <a:lnTo>
                    <a:pt x="49" y="5"/>
                  </a:lnTo>
                  <a:lnTo>
                    <a:pt x="59" y="2"/>
                  </a:lnTo>
                  <a:lnTo>
                    <a:pt x="69" y="1"/>
                  </a:lnTo>
                  <a:lnTo>
                    <a:pt x="82" y="0"/>
                  </a:lnTo>
                  <a:lnTo>
                    <a:pt x="82" y="0"/>
                  </a:lnTo>
                  <a:lnTo>
                    <a:pt x="94" y="1"/>
                  </a:lnTo>
                  <a:lnTo>
                    <a:pt x="105" y="2"/>
                  </a:lnTo>
                  <a:lnTo>
                    <a:pt x="115" y="5"/>
                  </a:lnTo>
                  <a:lnTo>
                    <a:pt x="124" y="8"/>
                  </a:lnTo>
                  <a:lnTo>
                    <a:pt x="131" y="11"/>
                  </a:lnTo>
                  <a:lnTo>
                    <a:pt x="138" y="16"/>
                  </a:lnTo>
                  <a:lnTo>
                    <a:pt x="144" y="21"/>
                  </a:lnTo>
                  <a:lnTo>
                    <a:pt x="148" y="26"/>
                  </a:lnTo>
                  <a:lnTo>
                    <a:pt x="153" y="32"/>
                  </a:lnTo>
                  <a:lnTo>
                    <a:pt x="156" y="37"/>
                  </a:lnTo>
                  <a:lnTo>
                    <a:pt x="160" y="49"/>
                  </a:lnTo>
                  <a:lnTo>
                    <a:pt x="163" y="60"/>
                  </a:lnTo>
                  <a:lnTo>
                    <a:pt x="165" y="70"/>
                  </a:lnTo>
                </a:path>
              </a:pathLst>
            </a:custGeom>
            <a:noFill/>
            <a:ln w="38100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Freeform 177"/>
            <p:cNvSpPr>
              <a:spLocks/>
            </p:cNvSpPr>
            <p:nvPr/>
          </p:nvSpPr>
          <p:spPr bwMode="auto">
            <a:xfrm>
              <a:off x="2279650" y="3282950"/>
              <a:ext cx="130175" cy="53975"/>
            </a:xfrm>
            <a:custGeom>
              <a:avLst/>
              <a:gdLst>
                <a:gd name="T0" fmla="*/ 165 w 165"/>
                <a:gd name="T1" fmla="*/ 0 h 69"/>
                <a:gd name="T2" fmla="*/ 165 w 165"/>
                <a:gd name="T3" fmla="*/ 0 h 69"/>
                <a:gd name="T4" fmla="*/ 163 w 165"/>
                <a:gd name="T5" fmla="*/ 10 h 69"/>
                <a:gd name="T6" fmla="*/ 160 w 165"/>
                <a:gd name="T7" fmla="*/ 22 h 69"/>
                <a:gd name="T8" fmla="*/ 156 w 165"/>
                <a:gd name="T9" fmla="*/ 33 h 69"/>
                <a:gd name="T10" fmla="*/ 153 w 165"/>
                <a:gd name="T11" fmla="*/ 39 h 69"/>
                <a:gd name="T12" fmla="*/ 148 w 165"/>
                <a:gd name="T13" fmla="*/ 45 h 69"/>
                <a:gd name="T14" fmla="*/ 144 w 165"/>
                <a:gd name="T15" fmla="*/ 50 h 69"/>
                <a:gd name="T16" fmla="*/ 138 w 165"/>
                <a:gd name="T17" fmla="*/ 54 h 69"/>
                <a:gd name="T18" fmla="*/ 131 w 165"/>
                <a:gd name="T19" fmla="*/ 59 h 69"/>
                <a:gd name="T20" fmla="*/ 124 w 165"/>
                <a:gd name="T21" fmla="*/ 63 h 69"/>
                <a:gd name="T22" fmla="*/ 115 w 165"/>
                <a:gd name="T23" fmla="*/ 65 h 69"/>
                <a:gd name="T24" fmla="*/ 105 w 165"/>
                <a:gd name="T25" fmla="*/ 68 h 69"/>
                <a:gd name="T26" fmla="*/ 94 w 165"/>
                <a:gd name="T27" fmla="*/ 69 h 69"/>
                <a:gd name="T28" fmla="*/ 82 w 165"/>
                <a:gd name="T29" fmla="*/ 69 h 69"/>
                <a:gd name="T30" fmla="*/ 82 w 165"/>
                <a:gd name="T31" fmla="*/ 69 h 69"/>
                <a:gd name="T32" fmla="*/ 69 w 165"/>
                <a:gd name="T33" fmla="*/ 69 h 69"/>
                <a:gd name="T34" fmla="*/ 59 w 165"/>
                <a:gd name="T35" fmla="*/ 68 h 69"/>
                <a:gd name="T36" fmla="*/ 49 w 165"/>
                <a:gd name="T37" fmla="*/ 65 h 69"/>
                <a:gd name="T38" fmla="*/ 40 w 165"/>
                <a:gd name="T39" fmla="*/ 63 h 69"/>
                <a:gd name="T40" fmla="*/ 33 w 165"/>
                <a:gd name="T41" fmla="*/ 59 h 69"/>
                <a:gd name="T42" fmla="*/ 26 w 165"/>
                <a:gd name="T43" fmla="*/ 54 h 69"/>
                <a:gd name="T44" fmla="*/ 21 w 165"/>
                <a:gd name="T45" fmla="*/ 50 h 69"/>
                <a:gd name="T46" fmla="*/ 15 w 165"/>
                <a:gd name="T47" fmla="*/ 45 h 69"/>
                <a:gd name="T48" fmla="*/ 11 w 165"/>
                <a:gd name="T49" fmla="*/ 39 h 69"/>
                <a:gd name="T50" fmla="*/ 8 w 165"/>
                <a:gd name="T51" fmla="*/ 33 h 69"/>
                <a:gd name="T52" fmla="*/ 4 w 165"/>
                <a:gd name="T53" fmla="*/ 22 h 69"/>
                <a:gd name="T54" fmla="*/ 0 w 165"/>
                <a:gd name="T55" fmla="*/ 10 h 69"/>
                <a:gd name="T56" fmla="*/ 0 w 165"/>
                <a:gd name="T57" fmla="*/ 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65" h="69">
                  <a:moveTo>
                    <a:pt x="165" y="0"/>
                  </a:moveTo>
                  <a:lnTo>
                    <a:pt x="165" y="0"/>
                  </a:lnTo>
                  <a:lnTo>
                    <a:pt x="163" y="10"/>
                  </a:lnTo>
                  <a:lnTo>
                    <a:pt x="160" y="22"/>
                  </a:lnTo>
                  <a:lnTo>
                    <a:pt x="156" y="33"/>
                  </a:lnTo>
                  <a:lnTo>
                    <a:pt x="153" y="39"/>
                  </a:lnTo>
                  <a:lnTo>
                    <a:pt x="148" y="45"/>
                  </a:lnTo>
                  <a:lnTo>
                    <a:pt x="144" y="50"/>
                  </a:lnTo>
                  <a:lnTo>
                    <a:pt x="138" y="54"/>
                  </a:lnTo>
                  <a:lnTo>
                    <a:pt x="131" y="59"/>
                  </a:lnTo>
                  <a:lnTo>
                    <a:pt x="124" y="63"/>
                  </a:lnTo>
                  <a:lnTo>
                    <a:pt x="115" y="65"/>
                  </a:lnTo>
                  <a:lnTo>
                    <a:pt x="105" y="68"/>
                  </a:lnTo>
                  <a:lnTo>
                    <a:pt x="94" y="69"/>
                  </a:lnTo>
                  <a:lnTo>
                    <a:pt x="82" y="69"/>
                  </a:lnTo>
                  <a:lnTo>
                    <a:pt x="82" y="69"/>
                  </a:lnTo>
                  <a:lnTo>
                    <a:pt x="69" y="69"/>
                  </a:lnTo>
                  <a:lnTo>
                    <a:pt x="59" y="68"/>
                  </a:lnTo>
                  <a:lnTo>
                    <a:pt x="49" y="65"/>
                  </a:lnTo>
                  <a:lnTo>
                    <a:pt x="40" y="63"/>
                  </a:lnTo>
                  <a:lnTo>
                    <a:pt x="33" y="59"/>
                  </a:lnTo>
                  <a:lnTo>
                    <a:pt x="26" y="54"/>
                  </a:lnTo>
                  <a:lnTo>
                    <a:pt x="21" y="50"/>
                  </a:lnTo>
                  <a:lnTo>
                    <a:pt x="15" y="45"/>
                  </a:lnTo>
                  <a:lnTo>
                    <a:pt x="11" y="39"/>
                  </a:lnTo>
                  <a:lnTo>
                    <a:pt x="8" y="33"/>
                  </a:lnTo>
                  <a:lnTo>
                    <a:pt x="4" y="22"/>
                  </a:lnTo>
                  <a:lnTo>
                    <a:pt x="0" y="10"/>
                  </a:lnTo>
                  <a:lnTo>
                    <a:pt x="0" y="0"/>
                  </a:lnTo>
                </a:path>
              </a:pathLst>
            </a:custGeom>
            <a:noFill/>
            <a:ln w="38100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Freeform 178"/>
            <p:cNvSpPr>
              <a:spLocks/>
            </p:cNvSpPr>
            <p:nvPr/>
          </p:nvSpPr>
          <p:spPr bwMode="auto">
            <a:xfrm>
              <a:off x="2279650" y="3198813"/>
              <a:ext cx="130175" cy="84138"/>
            </a:xfrm>
            <a:custGeom>
              <a:avLst/>
              <a:gdLst>
                <a:gd name="T0" fmla="*/ 0 w 165"/>
                <a:gd name="T1" fmla="*/ 0 h 106"/>
                <a:gd name="T2" fmla="*/ 0 w 165"/>
                <a:gd name="T3" fmla="*/ 0 h 106"/>
                <a:gd name="T4" fmla="*/ 0 w 165"/>
                <a:gd name="T5" fmla="*/ 8 h 106"/>
                <a:gd name="T6" fmla="*/ 1 w 165"/>
                <a:gd name="T7" fmla="*/ 16 h 106"/>
                <a:gd name="T8" fmla="*/ 4 w 165"/>
                <a:gd name="T9" fmla="*/ 22 h 106"/>
                <a:gd name="T10" fmla="*/ 7 w 165"/>
                <a:gd name="T11" fmla="*/ 29 h 106"/>
                <a:gd name="T12" fmla="*/ 11 w 165"/>
                <a:gd name="T13" fmla="*/ 33 h 106"/>
                <a:gd name="T14" fmla="*/ 15 w 165"/>
                <a:gd name="T15" fmla="*/ 37 h 106"/>
                <a:gd name="T16" fmla="*/ 20 w 165"/>
                <a:gd name="T17" fmla="*/ 42 h 106"/>
                <a:gd name="T18" fmla="*/ 25 w 165"/>
                <a:gd name="T19" fmla="*/ 44 h 106"/>
                <a:gd name="T20" fmla="*/ 38 w 165"/>
                <a:gd name="T21" fmla="*/ 49 h 106"/>
                <a:gd name="T22" fmla="*/ 52 w 165"/>
                <a:gd name="T23" fmla="*/ 52 h 106"/>
                <a:gd name="T24" fmla="*/ 66 w 165"/>
                <a:gd name="T25" fmla="*/ 54 h 106"/>
                <a:gd name="T26" fmla="*/ 82 w 165"/>
                <a:gd name="T27" fmla="*/ 56 h 106"/>
                <a:gd name="T28" fmla="*/ 112 w 165"/>
                <a:gd name="T29" fmla="*/ 60 h 106"/>
                <a:gd name="T30" fmla="*/ 126 w 165"/>
                <a:gd name="T31" fmla="*/ 62 h 106"/>
                <a:gd name="T32" fmla="*/ 139 w 165"/>
                <a:gd name="T33" fmla="*/ 66 h 106"/>
                <a:gd name="T34" fmla="*/ 144 w 165"/>
                <a:gd name="T35" fmla="*/ 70 h 106"/>
                <a:gd name="T36" fmla="*/ 149 w 165"/>
                <a:gd name="T37" fmla="*/ 73 h 106"/>
                <a:gd name="T38" fmla="*/ 154 w 165"/>
                <a:gd name="T39" fmla="*/ 76 h 106"/>
                <a:gd name="T40" fmla="*/ 157 w 165"/>
                <a:gd name="T41" fmla="*/ 80 h 106"/>
                <a:gd name="T42" fmla="*/ 160 w 165"/>
                <a:gd name="T43" fmla="*/ 86 h 106"/>
                <a:gd name="T44" fmla="*/ 162 w 165"/>
                <a:gd name="T45" fmla="*/ 92 h 106"/>
                <a:gd name="T46" fmla="*/ 163 w 165"/>
                <a:gd name="T47" fmla="*/ 99 h 106"/>
                <a:gd name="T48" fmla="*/ 165 w 165"/>
                <a:gd name="T49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65" h="106">
                  <a:moveTo>
                    <a:pt x="0" y="0"/>
                  </a:moveTo>
                  <a:lnTo>
                    <a:pt x="0" y="0"/>
                  </a:lnTo>
                  <a:lnTo>
                    <a:pt x="0" y="8"/>
                  </a:lnTo>
                  <a:lnTo>
                    <a:pt x="1" y="16"/>
                  </a:lnTo>
                  <a:lnTo>
                    <a:pt x="4" y="22"/>
                  </a:lnTo>
                  <a:lnTo>
                    <a:pt x="7" y="29"/>
                  </a:lnTo>
                  <a:lnTo>
                    <a:pt x="11" y="33"/>
                  </a:lnTo>
                  <a:lnTo>
                    <a:pt x="15" y="37"/>
                  </a:lnTo>
                  <a:lnTo>
                    <a:pt x="20" y="42"/>
                  </a:lnTo>
                  <a:lnTo>
                    <a:pt x="25" y="44"/>
                  </a:lnTo>
                  <a:lnTo>
                    <a:pt x="38" y="49"/>
                  </a:lnTo>
                  <a:lnTo>
                    <a:pt x="52" y="52"/>
                  </a:lnTo>
                  <a:lnTo>
                    <a:pt x="66" y="54"/>
                  </a:lnTo>
                  <a:lnTo>
                    <a:pt x="82" y="56"/>
                  </a:lnTo>
                  <a:lnTo>
                    <a:pt x="112" y="60"/>
                  </a:lnTo>
                  <a:lnTo>
                    <a:pt x="126" y="62"/>
                  </a:lnTo>
                  <a:lnTo>
                    <a:pt x="139" y="66"/>
                  </a:lnTo>
                  <a:lnTo>
                    <a:pt x="144" y="70"/>
                  </a:lnTo>
                  <a:lnTo>
                    <a:pt x="149" y="73"/>
                  </a:lnTo>
                  <a:lnTo>
                    <a:pt x="154" y="76"/>
                  </a:lnTo>
                  <a:lnTo>
                    <a:pt x="157" y="80"/>
                  </a:lnTo>
                  <a:lnTo>
                    <a:pt x="160" y="86"/>
                  </a:lnTo>
                  <a:lnTo>
                    <a:pt x="162" y="92"/>
                  </a:lnTo>
                  <a:lnTo>
                    <a:pt x="163" y="99"/>
                  </a:lnTo>
                  <a:lnTo>
                    <a:pt x="165" y="106"/>
                  </a:lnTo>
                </a:path>
              </a:pathLst>
            </a:custGeom>
            <a:noFill/>
            <a:ln w="38100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Line 179"/>
            <p:cNvSpPr>
              <a:spLocks noChangeShapeType="1"/>
            </p:cNvSpPr>
            <p:nvPr/>
          </p:nvSpPr>
          <p:spPr bwMode="auto">
            <a:xfrm>
              <a:off x="2344738" y="3095625"/>
              <a:ext cx="0" cy="287338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Freeform 180"/>
            <p:cNvSpPr>
              <a:spLocks/>
            </p:cNvSpPr>
            <p:nvPr/>
          </p:nvSpPr>
          <p:spPr bwMode="auto">
            <a:xfrm>
              <a:off x="2149475" y="3044825"/>
              <a:ext cx="388938" cy="390525"/>
            </a:xfrm>
            <a:custGeom>
              <a:avLst/>
              <a:gdLst>
                <a:gd name="T0" fmla="*/ 25 w 492"/>
                <a:gd name="T1" fmla="*/ 354 h 492"/>
                <a:gd name="T2" fmla="*/ 8 w 492"/>
                <a:gd name="T3" fmla="*/ 308 h 492"/>
                <a:gd name="T4" fmla="*/ 0 w 492"/>
                <a:gd name="T5" fmla="*/ 260 h 492"/>
                <a:gd name="T6" fmla="*/ 2 w 492"/>
                <a:gd name="T7" fmla="*/ 213 h 492"/>
                <a:gd name="T8" fmla="*/ 13 w 492"/>
                <a:gd name="T9" fmla="*/ 166 h 492"/>
                <a:gd name="T10" fmla="*/ 33 w 492"/>
                <a:gd name="T11" fmla="*/ 124 h 492"/>
                <a:gd name="T12" fmla="*/ 61 w 492"/>
                <a:gd name="T13" fmla="*/ 85 h 492"/>
                <a:gd name="T14" fmla="*/ 95 w 492"/>
                <a:gd name="T15" fmla="*/ 52 h 492"/>
                <a:gd name="T16" fmla="*/ 137 w 492"/>
                <a:gd name="T17" fmla="*/ 26 h 492"/>
                <a:gd name="T18" fmla="*/ 161 w 492"/>
                <a:gd name="T19" fmla="*/ 15 h 492"/>
                <a:gd name="T20" fmla="*/ 208 w 492"/>
                <a:gd name="T21" fmla="*/ 3 h 492"/>
                <a:gd name="T22" fmla="*/ 256 w 492"/>
                <a:gd name="T23" fmla="*/ 0 h 492"/>
                <a:gd name="T24" fmla="*/ 303 w 492"/>
                <a:gd name="T25" fmla="*/ 7 h 492"/>
                <a:gd name="T26" fmla="*/ 347 w 492"/>
                <a:gd name="T27" fmla="*/ 22 h 492"/>
                <a:gd name="T28" fmla="*/ 388 w 492"/>
                <a:gd name="T29" fmla="*/ 46 h 492"/>
                <a:gd name="T30" fmla="*/ 425 w 492"/>
                <a:gd name="T31" fmla="*/ 77 h 492"/>
                <a:gd name="T32" fmla="*/ 454 w 492"/>
                <a:gd name="T33" fmla="*/ 116 h 492"/>
                <a:gd name="T34" fmla="*/ 467 w 492"/>
                <a:gd name="T35" fmla="*/ 137 h 492"/>
                <a:gd name="T36" fmla="*/ 484 w 492"/>
                <a:gd name="T37" fmla="*/ 185 h 492"/>
                <a:gd name="T38" fmla="*/ 492 w 492"/>
                <a:gd name="T39" fmla="*/ 232 h 492"/>
                <a:gd name="T40" fmla="*/ 490 w 492"/>
                <a:gd name="T41" fmla="*/ 280 h 492"/>
                <a:gd name="T42" fmla="*/ 479 w 492"/>
                <a:gd name="T43" fmla="*/ 325 h 492"/>
                <a:gd name="T44" fmla="*/ 459 w 492"/>
                <a:gd name="T45" fmla="*/ 368 h 492"/>
                <a:gd name="T46" fmla="*/ 432 w 492"/>
                <a:gd name="T47" fmla="*/ 407 h 492"/>
                <a:gd name="T48" fmla="*/ 397 w 492"/>
                <a:gd name="T49" fmla="*/ 441 h 492"/>
                <a:gd name="T50" fmla="*/ 354 w 492"/>
                <a:gd name="T51" fmla="*/ 467 h 492"/>
                <a:gd name="T52" fmla="*/ 334 w 492"/>
                <a:gd name="T53" fmla="*/ 475 h 492"/>
                <a:gd name="T54" fmla="*/ 293 w 492"/>
                <a:gd name="T55" fmla="*/ 487 h 492"/>
                <a:gd name="T56" fmla="*/ 251 w 492"/>
                <a:gd name="T57" fmla="*/ 492 h 492"/>
                <a:gd name="T58" fmla="*/ 210 w 492"/>
                <a:gd name="T59" fmla="*/ 489 h 492"/>
                <a:gd name="T60" fmla="*/ 170 w 492"/>
                <a:gd name="T61" fmla="*/ 480 h 492"/>
                <a:gd name="T62" fmla="*/ 131 w 492"/>
                <a:gd name="T63" fmla="*/ 463 h 492"/>
                <a:gd name="T64" fmla="*/ 96 w 492"/>
                <a:gd name="T65" fmla="*/ 442 h 492"/>
                <a:gd name="T66" fmla="*/ 65 w 492"/>
                <a:gd name="T67" fmla="*/ 413 h 4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492" h="492">
                  <a:moveTo>
                    <a:pt x="25" y="354"/>
                  </a:moveTo>
                  <a:lnTo>
                    <a:pt x="25" y="354"/>
                  </a:lnTo>
                  <a:lnTo>
                    <a:pt x="15" y="332"/>
                  </a:lnTo>
                  <a:lnTo>
                    <a:pt x="8" y="308"/>
                  </a:lnTo>
                  <a:lnTo>
                    <a:pt x="3" y="284"/>
                  </a:lnTo>
                  <a:lnTo>
                    <a:pt x="0" y="260"/>
                  </a:lnTo>
                  <a:lnTo>
                    <a:pt x="0" y="237"/>
                  </a:lnTo>
                  <a:lnTo>
                    <a:pt x="2" y="213"/>
                  </a:lnTo>
                  <a:lnTo>
                    <a:pt x="7" y="189"/>
                  </a:lnTo>
                  <a:lnTo>
                    <a:pt x="13" y="166"/>
                  </a:lnTo>
                  <a:lnTo>
                    <a:pt x="22" y="145"/>
                  </a:lnTo>
                  <a:lnTo>
                    <a:pt x="33" y="124"/>
                  </a:lnTo>
                  <a:lnTo>
                    <a:pt x="46" y="104"/>
                  </a:lnTo>
                  <a:lnTo>
                    <a:pt x="61" y="85"/>
                  </a:lnTo>
                  <a:lnTo>
                    <a:pt x="77" y="68"/>
                  </a:lnTo>
                  <a:lnTo>
                    <a:pt x="95" y="52"/>
                  </a:lnTo>
                  <a:lnTo>
                    <a:pt x="116" y="38"/>
                  </a:lnTo>
                  <a:lnTo>
                    <a:pt x="137" y="26"/>
                  </a:lnTo>
                  <a:lnTo>
                    <a:pt x="137" y="26"/>
                  </a:lnTo>
                  <a:lnTo>
                    <a:pt x="161" y="15"/>
                  </a:lnTo>
                  <a:lnTo>
                    <a:pt x="184" y="8"/>
                  </a:lnTo>
                  <a:lnTo>
                    <a:pt x="208" y="3"/>
                  </a:lnTo>
                  <a:lnTo>
                    <a:pt x="232" y="1"/>
                  </a:lnTo>
                  <a:lnTo>
                    <a:pt x="256" y="0"/>
                  </a:lnTo>
                  <a:lnTo>
                    <a:pt x="280" y="2"/>
                  </a:lnTo>
                  <a:lnTo>
                    <a:pt x="303" y="7"/>
                  </a:lnTo>
                  <a:lnTo>
                    <a:pt x="325" y="13"/>
                  </a:lnTo>
                  <a:lnTo>
                    <a:pt x="347" y="22"/>
                  </a:lnTo>
                  <a:lnTo>
                    <a:pt x="369" y="33"/>
                  </a:lnTo>
                  <a:lnTo>
                    <a:pt x="388" y="46"/>
                  </a:lnTo>
                  <a:lnTo>
                    <a:pt x="407" y="61"/>
                  </a:lnTo>
                  <a:lnTo>
                    <a:pt x="425" y="77"/>
                  </a:lnTo>
                  <a:lnTo>
                    <a:pt x="440" y="95"/>
                  </a:lnTo>
                  <a:lnTo>
                    <a:pt x="454" y="116"/>
                  </a:lnTo>
                  <a:lnTo>
                    <a:pt x="467" y="137"/>
                  </a:lnTo>
                  <a:lnTo>
                    <a:pt x="467" y="137"/>
                  </a:lnTo>
                  <a:lnTo>
                    <a:pt x="477" y="161"/>
                  </a:lnTo>
                  <a:lnTo>
                    <a:pt x="484" y="185"/>
                  </a:lnTo>
                  <a:lnTo>
                    <a:pt x="488" y="209"/>
                  </a:lnTo>
                  <a:lnTo>
                    <a:pt x="492" y="232"/>
                  </a:lnTo>
                  <a:lnTo>
                    <a:pt x="492" y="256"/>
                  </a:lnTo>
                  <a:lnTo>
                    <a:pt x="490" y="280"/>
                  </a:lnTo>
                  <a:lnTo>
                    <a:pt x="485" y="303"/>
                  </a:lnTo>
                  <a:lnTo>
                    <a:pt x="479" y="325"/>
                  </a:lnTo>
                  <a:lnTo>
                    <a:pt x="470" y="348"/>
                  </a:lnTo>
                  <a:lnTo>
                    <a:pt x="459" y="368"/>
                  </a:lnTo>
                  <a:lnTo>
                    <a:pt x="446" y="389"/>
                  </a:lnTo>
                  <a:lnTo>
                    <a:pt x="432" y="407"/>
                  </a:lnTo>
                  <a:lnTo>
                    <a:pt x="415" y="425"/>
                  </a:lnTo>
                  <a:lnTo>
                    <a:pt x="397" y="441"/>
                  </a:lnTo>
                  <a:lnTo>
                    <a:pt x="376" y="455"/>
                  </a:lnTo>
                  <a:lnTo>
                    <a:pt x="354" y="467"/>
                  </a:lnTo>
                  <a:lnTo>
                    <a:pt x="354" y="467"/>
                  </a:lnTo>
                  <a:lnTo>
                    <a:pt x="334" y="475"/>
                  </a:lnTo>
                  <a:lnTo>
                    <a:pt x="313" y="483"/>
                  </a:lnTo>
                  <a:lnTo>
                    <a:pt x="293" y="487"/>
                  </a:lnTo>
                  <a:lnTo>
                    <a:pt x="272" y="490"/>
                  </a:lnTo>
                  <a:lnTo>
                    <a:pt x="251" y="492"/>
                  </a:lnTo>
                  <a:lnTo>
                    <a:pt x="230" y="492"/>
                  </a:lnTo>
                  <a:lnTo>
                    <a:pt x="210" y="489"/>
                  </a:lnTo>
                  <a:lnTo>
                    <a:pt x="189" y="485"/>
                  </a:lnTo>
                  <a:lnTo>
                    <a:pt x="170" y="480"/>
                  </a:lnTo>
                  <a:lnTo>
                    <a:pt x="150" y="472"/>
                  </a:lnTo>
                  <a:lnTo>
                    <a:pt x="131" y="463"/>
                  </a:lnTo>
                  <a:lnTo>
                    <a:pt x="114" y="454"/>
                  </a:lnTo>
                  <a:lnTo>
                    <a:pt x="96" y="442"/>
                  </a:lnTo>
                  <a:lnTo>
                    <a:pt x="80" y="428"/>
                  </a:lnTo>
                  <a:lnTo>
                    <a:pt x="65" y="413"/>
                  </a:lnTo>
                  <a:lnTo>
                    <a:pt x="52" y="397"/>
                  </a:lnTo>
                </a:path>
              </a:pathLst>
            </a:custGeom>
            <a:noFill/>
            <a:ln w="38100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" name="Freeform 181"/>
            <p:cNvSpPr>
              <a:spLocks/>
            </p:cNvSpPr>
            <p:nvPr/>
          </p:nvSpPr>
          <p:spPr bwMode="auto">
            <a:xfrm>
              <a:off x="2097088" y="3414713"/>
              <a:ext cx="220663" cy="173038"/>
            </a:xfrm>
            <a:custGeom>
              <a:avLst/>
              <a:gdLst>
                <a:gd name="T0" fmla="*/ 89 w 279"/>
                <a:gd name="T1" fmla="*/ 0 h 219"/>
                <a:gd name="T2" fmla="*/ 89 w 279"/>
                <a:gd name="T3" fmla="*/ 110 h 219"/>
                <a:gd name="T4" fmla="*/ 0 w 279"/>
                <a:gd name="T5" fmla="*/ 110 h 219"/>
                <a:gd name="T6" fmla="*/ 140 w 279"/>
                <a:gd name="T7" fmla="*/ 219 h 219"/>
                <a:gd name="T8" fmla="*/ 279 w 279"/>
                <a:gd name="T9" fmla="*/ 110 h 219"/>
                <a:gd name="T10" fmla="*/ 191 w 279"/>
                <a:gd name="T11" fmla="*/ 110 h 219"/>
                <a:gd name="T12" fmla="*/ 191 w 279"/>
                <a:gd name="T13" fmla="*/ 44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9" h="219">
                  <a:moveTo>
                    <a:pt x="89" y="0"/>
                  </a:moveTo>
                  <a:lnTo>
                    <a:pt x="89" y="110"/>
                  </a:lnTo>
                  <a:lnTo>
                    <a:pt x="0" y="110"/>
                  </a:lnTo>
                  <a:lnTo>
                    <a:pt x="140" y="219"/>
                  </a:lnTo>
                  <a:lnTo>
                    <a:pt x="279" y="110"/>
                  </a:lnTo>
                  <a:lnTo>
                    <a:pt x="191" y="110"/>
                  </a:lnTo>
                  <a:lnTo>
                    <a:pt x="191" y="44"/>
                  </a:lnTo>
                </a:path>
              </a:pathLst>
            </a:custGeom>
            <a:noFill/>
            <a:ln w="38100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66" name="Group 65"/>
          <p:cNvGrpSpPr/>
          <p:nvPr/>
        </p:nvGrpSpPr>
        <p:grpSpPr>
          <a:xfrm>
            <a:off x="5921036" y="2204435"/>
            <a:ext cx="1000602" cy="1040302"/>
            <a:chOff x="1168400" y="1457808"/>
            <a:chExt cx="1000602" cy="1040302"/>
          </a:xfrm>
        </p:grpSpPr>
        <p:sp>
          <p:nvSpPr>
            <p:cNvPr id="67" name="Line 333"/>
            <p:cNvSpPr>
              <a:spLocks noChangeShapeType="1"/>
            </p:cNvSpPr>
            <p:nvPr/>
          </p:nvSpPr>
          <p:spPr bwMode="auto">
            <a:xfrm>
              <a:off x="1878309" y="1735716"/>
              <a:ext cx="0" cy="195814"/>
            </a:xfrm>
            <a:prstGeom prst="line">
              <a:avLst/>
            </a:prstGeom>
            <a:noFill/>
            <a:ln w="38100" cap="flat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" name="Oval 334"/>
            <p:cNvSpPr>
              <a:spLocks noChangeArrowheads="1"/>
            </p:cNvSpPr>
            <p:nvPr/>
          </p:nvSpPr>
          <p:spPr bwMode="auto">
            <a:xfrm>
              <a:off x="1857449" y="1618631"/>
              <a:ext cx="39701" cy="40374"/>
            </a:xfrm>
            <a:prstGeom prst="ellipse">
              <a:avLst/>
            </a:prstGeom>
            <a:noFill/>
            <a:ln w="38100" cap="flat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" name="Oval 335"/>
            <p:cNvSpPr>
              <a:spLocks noChangeArrowheads="1"/>
            </p:cNvSpPr>
            <p:nvPr/>
          </p:nvSpPr>
          <p:spPr bwMode="auto">
            <a:xfrm>
              <a:off x="1584925" y="1457808"/>
              <a:ext cx="584077" cy="585422"/>
            </a:xfrm>
            <a:prstGeom prst="ellipse">
              <a:avLst/>
            </a:prstGeom>
            <a:noFill/>
            <a:ln w="38100" cap="flat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" name="Freeform 336"/>
            <p:cNvSpPr>
              <a:spLocks/>
            </p:cNvSpPr>
            <p:nvPr/>
          </p:nvSpPr>
          <p:spPr bwMode="auto">
            <a:xfrm>
              <a:off x="1168400" y="1784837"/>
              <a:ext cx="298767" cy="360674"/>
            </a:xfrm>
            <a:custGeom>
              <a:avLst/>
              <a:gdLst>
                <a:gd name="T0" fmla="*/ 0 w 188"/>
                <a:gd name="T1" fmla="*/ 145 h 226"/>
                <a:gd name="T2" fmla="*/ 0 w 188"/>
                <a:gd name="T3" fmla="*/ 95 h 226"/>
                <a:gd name="T4" fmla="*/ 94 w 188"/>
                <a:gd name="T5" fmla="*/ 0 h 226"/>
                <a:gd name="T6" fmla="*/ 188 w 188"/>
                <a:gd name="T7" fmla="*/ 95 h 226"/>
                <a:gd name="T8" fmla="*/ 188 w 188"/>
                <a:gd name="T9" fmla="*/ 226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8" h="226">
                  <a:moveTo>
                    <a:pt x="0" y="145"/>
                  </a:moveTo>
                  <a:cubicBezTo>
                    <a:pt x="0" y="95"/>
                    <a:pt x="0" y="95"/>
                    <a:pt x="0" y="95"/>
                  </a:cubicBezTo>
                  <a:cubicBezTo>
                    <a:pt x="0" y="43"/>
                    <a:pt x="42" y="0"/>
                    <a:pt x="94" y="0"/>
                  </a:cubicBezTo>
                  <a:cubicBezTo>
                    <a:pt x="146" y="0"/>
                    <a:pt x="188" y="43"/>
                    <a:pt x="188" y="95"/>
                  </a:cubicBezTo>
                  <a:cubicBezTo>
                    <a:pt x="188" y="226"/>
                    <a:pt x="188" y="226"/>
                    <a:pt x="188" y="226"/>
                  </a:cubicBezTo>
                </a:path>
              </a:pathLst>
            </a:custGeom>
            <a:noFill/>
            <a:ln w="38100" cap="flat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" name="Line 337"/>
            <p:cNvSpPr>
              <a:spLocks noChangeShapeType="1"/>
            </p:cNvSpPr>
            <p:nvPr/>
          </p:nvSpPr>
          <p:spPr bwMode="auto">
            <a:xfrm>
              <a:off x="1589635" y="2268652"/>
              <a:ext cx="0" cy="115066"/>
            </a:xfrm>
            <a:prstGeom prst="line">
              <a:avLst/>
            </a:prstGeom>
            <a:noFill/>
            <a:ln w="38100" cap="flat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" name="Freeform 338"/>
            <p:cNvSpPr>
              <a:spLocks/>
            </p:cNvSpPr>
            <p:nvPr/>
          </p:nvSpPr>
          <p:spPr bwMode="auto">
            <a:xfrm>
              <a:off x="1383055" y="2109174"/>
              <a:ext cx="415179" cy="388936"/>
            </a:xfrm>
            <a:custGeom>
              <a:avLst/>
              <a:gdLst>
                <a:gd name="T0" fmla="*/ 617 w 617"/>
                <a:gd name="T1" fmla="*/ 0 h 578"/>
                <a:gd name="T2" fmla="*/ 617 w 617"/>
                <a:gd name="T3" fmla="*/ 578 h 578"/>
                <a:gd name="T4" fmla="*/ 0 w 617"/>
                <a:gd name="T5" fmla="*/ 578 h 578"/>
                <a:gd name="T6" fmla="*/ 0 w 617"/>
                <a:gd name="T7" fmla="*/ 54 h 578"/>
                <a:gd name="T8" fmla="*/ 428 w 617"/>
                <a:gd name="T9" fmla="*/ 54 h 5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7" h="578">
                  <a:moveTo>
                    <a:pt x="617" y="0"/>
                  </a:moveTo>
                  <a:lnTo>
                    <a:pt x="617" y="578"/>
                  </a:lnTo>
                  <a:lnTo>
                    <a:pt x="0" y="578"/>
                  </a:lnTo>
                  <a:lnTo>
                    <a:pt x="0" y="54"/>
                  </a:lnTo>
                  <a:lnTo>
                    <a:pt x="428" y="54"/>
                  </a:lnTo>
                </a:path>
              </a:pathLst>
            </a:custGeom>
            <a:noFill/>
            <a:ln w="38100" cap="flat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73" name="Group 72"/>
          <p:cNvGrpSpPr/>
          <p:nvPr/>
        </p:nvGrpSpPr>
        <p:grpSpPr>
          <a:xfrm>
            <a:off x="4253094" y="3197183"/>
            <a:ext cx="882171" cy="884190"/>
            <a:chOff x="4255662" y="1601136"/>
            <a:chExt cx="882171" cy="884190"/>
          </a:xfrm>
        </p:grpSpPr>
        <p:sp>
          <p:nvSpPr>
            <p:cNvPr id="74" name="Freeform 345"/>
            <p:cNvSpPr>
              <a:spLocks/>
            </p:cNvSpPr>
            <p:nvPr/>
          </p:nvSpPr>
          <p:spPr bwMode="auto">
            <a:xfrm>
              <a:off x="4255662" y="1601136"/>
              <a:ext cx="882171" cy="884190"/>
            </a:xfrm>
            <a:custGeom>
              <a:avLst/>
              <a:gdLst>
                <a:gd name="T0" fmla="*/ 501 w 554"/>
                <a:gd name="T1" fmla="*/ 114 h 554"/>
                <a:gd name="T2" fmla="*/ 554 w 554"/>
                <a:gd name="T3" fmla="*/ 277 h 554"/>
                <a:gd name="T4" fmla="*/ 277 w 554"/>
                <a:gd name="T5" fmla="*/ 554 h 554"/>
                <a:gd name="T6" fmla="*/ 0 w 554"/>
                <a:gd name="T7" fmla="*/ 277 h 554"/>
                <a:gd name="T8" fmla="*/ 277 w 554"/>
                <a:gd name="T9" fmla="*/ 0 h 554"/>
                <a:gd name="T10" fmla="*/ 457 w 554"/>
                <a:gd name="T11" fmla="*/ 66 h 5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54" h="554">
                  <a:moveTo>
                    <a:pt x="501" y="114"/>
                  </a:moveTo>
                  <a:cubicBezTo>
                    <a:pt x="535" y="160"/>
                    <a:pt x="554" y="216"/>
                    <a:pt x="554" y="277"/>
                  </a:cubicBezTo>
                  <a:cubicBezTo>
                    <a:pt x="554" y="430"/>
                    <a:pt x="430" y="554"/>
                    <a:pt x="277" y="554"/>
                  </a:cubicBezTo>
                  <a:cubicBezTo>
                    <a:pt x="124" y="554"/>
                    <a:pt x="0" y="430"/>
                    <a:pt x="0" y="277"/>
                  </a:cubicBezTo>
                  <a:cubicBezTo>
                    <a:pt x="0" y="124"/>
                    <a:pt x="124" y="0"/>
                    <a:pt x="277" y="0"/>
                  </a:cubicBezTo>
                  <a:cubicBezTo>
                    <a:pt x="346" y="0"/>
                    <a:pt x="409" y="25"/>
                    <a:pt x="457" y="66"/>
                  </a:cubicBezTo>
                </a:path>
              </a:pathLst>
            </a:custGeom>
            <a:noFill/>
            <a:ln w="38100" cap="flat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" name="Line 346"/>
            <p:cNvSpPr>
              <a:spLocks noChangeShapeType="1"/>
            </p:cNvSpPr>
            <p:nvPr/>
          </p:nvSpPr>
          <p:spPr bwMode="auto">
            <a:xfrm>
              <a:off x="4495887" y="1977959"/>
              <a:ext cx="401721" cy="0"/>
            </a:xfrm>
            <a:prstGeom prst="line">
              <a:avLst/>
            </a:prstGeom>
            <a:noFill/>
            <a:ln w="38100" cap="flat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" name="Line 347"/>
            <p:cNvSpPr>
              <a:spLocks noChangeShapeType="1"/>
            </p:cNvSpPr>
            <p:nvPr/>
          </p:nvSpPr>
          <p:spPr bwMode="auto">
            <a:xfrm>
              <a:off x="4495887" y="2109174"/>
              <a:ext cx="401721" cy="0"/>
            </a:xfrm>
            <a:prstGeom prst="line">
              <a:avLst/>
            </a:prstGeom>
            <a:noFill/>
            <a:ln w="38100" cap="flat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3563049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>
            <a:extLst>
              <a:ext uri="{FF2B5EF4-FFF2-40B4-BE49-F238E27FC236}">
                <a16:creationId xmlns="" xmlns:a16="http://schemas.microsoft.com/office/drawing/2014/main" id="{D5D49477-9893-40B3-90D6-EF7E5997D1D8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1204975"/>
            <a:ext cx="11429999" cy="498348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5400000" algn="t" rotWithShape="0">
              <a:srgbClr val="000000">
                <a:alpha val="39999"/>
              </a:srgbClr>
            </a:outerShdw>
          </a:effectLst>
          <a:extLst/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Georgia" charset="0"/>
                <a:ea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eorgia" charset="0"/>
                <a:ea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eorgia" charset="0"/>
                <a:ea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eorgia" charset="0"/>
                <a:ea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eorgia" charset="0"/>
                <a:ea typeface="Arial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charset="0"/>
                <a:ea typeface="Arial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charset="0"/>
                <a:ea typeface="Arial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charset="0"/>
                <a:ea typeface="Arial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charset="0"/>
                <a:ea typeface="Arial" charset="0"/>
                <a:cs typeface="Arial" charset="0"/>
              </a:defRPr>
            </a:lvl9pPr>
          </a:lstStyle>
          <a:p>
            <a:pPr algn="ctr" eaLnBrk="1" hangingPunct="1">
              <a:defRPr/>
            </a:pPr>
            <a:endParaRPr lang="x-none" altLang="x-none" dirty="0">
              <a:solidFill>
                <a:srgbClr val="FFFFFF"/>
              </a:solidFill>
              <a:latin typeface="Georgia" panose="02040502050405020303" pitchFamily="18" charset="0"/>
            </a:endParaRPr>
          </a:p>
        </p:txBody>
      </p:sp>
      <p:graphicFrame>
        <p:nvGraphicFramePr>
          <p:cNvPr id="6" name="Object 5" hidden="1">
            <a:extLst>
              <a:ext uri="{FF2B5EF4-FFF2-40B4-BE49-F238E27FC236}">
                <a16:creationId xmlns="" xmlns:a16="http://schemas.microsoft.com/office/drawing/2014/main" id="{70D0E3C6-F339-40E9-9AC5-16FFD3E6D456}"/>
              </a:ext>
            </a:extLst>
          </p:cNvPr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485863848"/>
              </p:ext>
            </p:extLst>
          </p:nvPr>
        </p:nvGraphicFramePr>
        <p:xfrm>
          <a:off x="1525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02887" name="think-cell Slide" r:id="rId6" imgW="347" imgH="348" progId="TCLayout.ActiveDocument.1">
                  <p:embed/>
                </p:oleObj>
              </mc:Choice>
              <mc:Fallback>
                <p:oleObj name="think-cell Slide" r:id="rId6" imgW="347" imgH="348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525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Rectangle 1" hidden="1">
            <a:extLst>
              <a:ext uri="{FF2B5EF4-FFF2-40B4-BE49-F238E27FC236}">
                <a16:creationId xmlns="" xmlns:a16="http://schemas.microsoft.com/office/drawing/2014/main" id="{3686171B-3B80-4830-9877-87AB52B23C4B}"/>
              </a:ext>
            </a:extLst>
          </p:cNvPr>
          <p:cNvSpPr/>
          <p:nvPr>
            <p:custDataLst>
              <p:tags r:id="rId3"/>
            </p:custDataLst>
          </p:nvPr>
        </p:nvSpPr>
        <p:spPr>
          <a:xfrm>
            <a:off x="1524000" y="0"/>
            <a:ext cx="158750" cy="158750"/>
          </a:xfrm>
          <a:prstGeom prst="rect">
            <a:avLst/>
          </a:prstGeom>
          <a:solidFill>
            <a:srgbClr val="4B4E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algn="ctr">
              <a:lnSpc>
                <a:spcPct val="90000"/>
              </a:lnSpc>
            </a:pPr>
            <a:endParaRPr lang="en-US" sz="2400" dirty="0">
              <a:latin typeface="Georgia" panose="02040502050405020303" pitchFamily="18" charset="0"/>
              <a:ea typeface="+mj-ea"/>
              <a:cs typeface="+mj-cs"/>
              <a:sym typeface="Georgia" panose="02040502050405020303" pitchFamily="18" charset="0"/>
            </a:endParaRPr>
          </a:p>
        </p:txBody>
      </p:sp>
      <p:sp>
        <p:nvSpPr>
          <p:cNvPr id="136194" name="Title 1">
            <a:extLst>
              <a:ext uri="{FF2B5EF4-FFF2-40B4-BE49-F238E27FC236}">
                <a16:creationId xmlns="" xmlns:a16="http://schemas.microsoft.com/office/drawing/2014/main" id="{E094BFC5-16B4-4247-AD3A-46F4643FD6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dirty="0"/>
              <a:t>Program Objective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08D41D1-7DF1-4ADD-BD6A-1DB65DA7EEBF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2453958" y="2670259"/>
            <a:ext cx="9255442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14300" defTabSz="914400" fontAlgn="auto">
              <a:spcBef>
                <a:spcPts val="1800"/>
              </a:spcBef>
              <a:spcAft>
                <a:spcPts val="0"/>
              </a:spcAft>
              <a:defRPr/>
            </a:pPr>
            <a:r>
              <a:rPr lang="en-US" altLang="en-US" sz="3200" kern="0" dirty="0"/>
              <a:t>To introduce you to the </a:t>
            </a:r>
            <a:r>
              <a:rPr lang="en-US" altLang="en-US" sz="3200" b="1" kern="0" dirty="0"/>
              <a:t>Value-added </a:t>
            </a:r>
            <a:br>
              <a:rPr lang="en-US" altLang="en-US" sz="3200" b="1" kern="0" dirty="0"/>
            </a:br>
            <a:r>
              <a:rPr lang="en-US" altLang="en-US" sz="3200" b="1" kern="0" dirty="0"/>
              <a:t>Selling Philosophy </a:t>
            </a:r>
            <a:r>
              <a:rPr lang="en-US" altLang="en-US" sz="3200" kern="0" dirty="0"/>
              <a:t>and demonstrate how </a:t>
            </a:r>
            <a:br>
              <a:rPr lang="en-US" altLang="en-US" sz="3200" kern="0" dirty="0"/>
            </a:br>
            <a:r>
              <a:rPr lang="en-US" altLang="en-US" sz="3200" kern="0" dirty="0"/>
              <a:t>and why this is a viable go-to-market strategy </a:t>
            </a:r>
            <a:br>
              <a:rPr lang="en-US" altLang="en-US" sz="3200" kern="0" dirty="0"/>
            </a:br>
            <a:r>
              <a:rPr lang="en-US" altLang="en-US" sz="3200" kern="0" dirty="0"/>
              <a:t>and </a:t>
            </a:r>
            <a:r>
              <a:rPr lang="en-US" altLang="en-US" sz="3200" kern="0" dirty="0" smtClean="0"/>
              <a:t>ways </a:t>
            </a:r>
            <a:r>
              <a:rPr lang="en-US" altLang="en-US" sz="3200" kern="0" dirty="0"/>
              <a:t>to combat pressures in the marketplace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="" xmlns:a16="http://schemas.microsoft.com/office/drawing/2014/main" id="{2EE404A8-A784-412E-81AB-AACD22E11233}"/>
              </a:ext>
            </a:extLst>
          </p:cNvPr>
          <p:cNvSpPr/>
          <p:nvPr/>
        </p:nvSpPr>
        <p:spPr>
          <a:xfrm>
            <a:off x="457200" y="1204976"/>
            <a:ext cx="1769872" cy="4983480"/>
          </a:xfrm>
          <a:prstGeom prst="rect">
            <a:avLst/>
          </a:prstGeom>
          <a:solidFill>
            <a:schemeClr val="accent1"/>
          </a:solidFill>
          <a:ln w="63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3200" b="1" i="1" dirty="0">
              <a:latin typeface="Georgia" panose="02040502050405020303" pitchFamily="18" charset="0"/>
            </a:endParaRPr>
          </a:p>
        </p:txBody>
      </p:sp>
      <p:grpSp>
        <p:nvGrpSpPr>
          <p:cNvPr id="32" name="Group 31"/>
          <p:cNvGrpSpPr/>
          <p:nvPr/>
        </p:nvGrpSpPr>
        <p:grpSpPr>
          <a:xfrm>
            <a:off x="738693" y="3107473"/>
            <a:ext cx="1184482" cy="1187674"/>
            <a:chOff x="-2274887" y="2227263"/>
            <a:chExt cx="2354263" cy="2360612"/>
          </a:xfrm>
        </p:grpSpPr>
        <p:sp>
          <p:nvSpPr>
            <p:cNvPr id="33" name="Freeform 117"/>
            <p:cNvSpPr>
              <a:spLocks/>
            </p:cNvSpPr>
            <p:nvPr/>
          </p:nvSpPr>
          <p:spPr bwMode="auto">
            <a:xfrm>
              <a:off x="-2274887" y="2227263"/>
              <a:ext cx="2079625" cy="2074862"/>
            </a:xfrm>
            <a:custGeom>
              <a:avLst/>
              <a:gdLst>
                <a:gd name="T0" fmla="*/ 469 w 552"/>
                <a:gd name="T1" fmla="*/ 472 h 551"/>
                <a:gd name="T2" fmla="*/ 276 w 552"/>
                <a:gd name="T3" fmla="*/ 551 h 551"/>
                <a:gd name="T4" fmla="*/ 0 w 552"/>
                <a:gd name="T5" fmla="*/ 275 h 551"/>
                <a:gd name="T6" fmla="*/ 276 w 552"/>
                <a:gd name="T7" fmla="*/ 0 h 551"/>
                <a:gd name="T8" fmla="*/ 552 w 552"/>
                <a:gd name="T9" fmla="*/ 275 h 551"/>
                <a:gd name="T10" fmla="*/ 501 w 552"/>
                <a:gd name="T11" fmla="*/ 434 h 5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52" h="551">
                  <a:moveTo>
                    <a:pt x="469" y="472"/>
                  </a:moveTo>
                  <a:cubicBezTo>
                    <a:pt x="420" y="521"/>
                    <a:pt x="351" y="551"/>
                    <a:pt x="276" y="551"/>
                  </a:cubicBezTo>
                  <a:cubicBezTo>
                    <a:pt x="123" y="551"/>
                    <a:pt x="0" y="428"/>
                    <a:pt x="0" y="275"/>
                  </a:cubicBezTo>
                  <a:cubicBezTo>
                    <a:pt x="0" y="123"/>
                    <a:pt x="123" y="0"/>
                    <a:pt x="276" y="0"/>
                  </a:cubicBezTo>
                  <a:cubicBezTo>
                    <a:pt x="428" y="0"/>
                    <a:pt x="552" y="123"/>
                    <a:pt x="552" y="275"/>
                  </a:cubicBezTo>
                  <a:cubicBezTo>
                    <a:pt x="552" y="335"/>
                    <a:pt x="536" y="397"/>
                    <a:pt x="501" y="434"/>
                  </a:cubicBezTo>
                </a:path>
              </a:pathLst>
            </a:custGeom>
            <a:noFill/>
            <a:ln w="38100" cap="flat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118"/>
            <p:cNvSpPr>
              <a:spLocks/>
            </p:cNvSpPr>
            <p:nvPr/>
          </p:nvSpPr>
          <p:spPr bwMode="auto">
            <a:xfrm>
              <a:off x="-1924050" y="2573338"/>
              <a:ext cx="1377950" cy="1382712"/>
            </a:xfrm>
            <a:custGeom>
              <a:avLst/>
              <a:gdLst>
                <a:gd name="T0" fmla="*/ 311 w 366"/>
                <a:gd name="T1" fmla="*/ 314 h 367"/>
                <a:gd name="T2" fmla="*/ 183 w 366"/>
                <a:gd name="T3" fmla="*/ 367 h 367"/>
                <a:gd name="T4" fmla="*/ 0 w 366"/>
                <a:gd name="T5" fmla="*/ 183 h 367"/>
                <a:gd name="T6" fmla="*/ 183 w 366"/>
                <a:gd name="T7" fmla="*/ 0 h 367"/>
                <a:gd name="T8" fmla="*/ 366 w 366"/>
                <a:gd name="T9" fmla="*/ 183 h 367"/>
                <a:gd name="T10" fmla="*/ 337 w 366"/>
                <a:gd name="T11" fmla="*/ 281 h 3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6" h="367">
                  <a:moveTo>
                    <a:pt x="311" y="314"/>
                  </a:moveTo>
                  <a:cubicBezTo>
                    <a:pt x="278" y="347"/>
                    <a:pt x="233" y="367"/>
                    <a:pt x="183" y="367"/>
                  </a:cubicBezTo>
                  <a:cubicBezTo>
                    <a:pt x="82" y="367"/>
                    <a:pt x="0" y="285"/>
                    <a:pt x="0" y="183"/>
                  </a:cubicBezTo>
                  <a:cubicBezTo>
                    <a:pt x="0" y="82"/>
                    <a:pt x="82" y="0"/>
                    <a:pt x="183" y="0"/>
                  </a:cubicBezTo>
                  <a:cubicBezTo>
                    <a:pt x="284" y="0"/>
                    <a:pt x="366" y="82"/>
                    <a:pt x="366" y="183"/>
                  </a:cubicBezTo>
                  <a:cubicBezTo>
                    <a:pt x="366" y="221"/>
                    <a:pt x="360" y="257"/>
                    <a:pt x="337" y="281"/>
                  </a:cubicBezTo>
                </a:path>
              </a:pathLst>
            </a:custGeom>
            <a:noFill/>
            <a:ln w="38100" cap="flat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119"/>
            <p:cNvSpPr>
              <a:spLocks/>
            </p:cNvSpPr>
            <p:nvPr/>
          </p:nvSpPr>
          <p:spPr bwMode="auto">
            <a:xfrm>
              <a:off x="-1558925" y="2943225"/>
              <a:ext cx="642938" cy="642937"/>
            </a:xfrm>
            <a:custGeom>
              <a:avLst/>
              <a:gdLst>
                <a:gd name="T0" fmla="*/ 145 w 171"/>
                <a:gd name="T1" fmla="*/ 147 h 171"/>
                <a:gd name="T2" fmla="*/ 86 w 171"/>
                <a:gd name="T3" fmla="*/ 171 h 171"/>
                <a:gd name="T4" fmla="*/ 0 w 171"/>
                <a:gd name="T5" fmla="*/ 85 h 171"/>
                <a:gd name="T6" fmla="*/ 86 w 171"/>
                <a:gd name="T7" fmla="*/ 0 h 171"/>
                <a:gd name="T8" fmla="*/ 171 w 171"/>
                <a:gd name="T9" fmla="*/ 85 h 171"/>
                <a:gd name="T10" fmla="*/ 161 w 171"/>
                <a:gd name="T11" fmla="*/ 113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1" h="171">
                  <a:moveTo>
                    <a:pt x="145" y="147"/>
                  </a:moveTo>
                  <a:cubicBezTo>
                    <a:pt x="129" y="162"/>
                    <a:pt x="109" y="171"/>
                    <a:pt x="86" y="171"/>
                  </a:cubicBezTo>
                  <a:cubicBezTo>
                    <a:pt x="39" y="171"/>
                    <a:pt x="0" y="133"/>
                    <a:pt x="0" y="85"/>
                  </a:cubicBezTo>
                  <a:cubicBezTo>
                    <a:pt x="0" y="38"/>
                    <a:pt x="39" y="0"/>
                    <a:pt x="86" y="0"/>
                  </a:cubicBezTo>
                  <a:cubicBezTo>
                    <a:pt x="133" y="0"/>
                    <a:pt x="171" y="38"/>
                    <a:pt x="171" y="85"/>
                  </a:cubicBezTo>
                  <a:cubicBezTo>
                    <a:pt x="171" y="97"/>
                    <a:pt x="167" y="106"/>
                    <a:pt x="161" y="113"/>
                  </a:cubicBezTo>
                </a:path>
              </a:pathLst>
            </a:custGeom>
            <a:noFill/>
            <a:ln w="38100" cap="flat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Line 120"/>
            <p:cNvSpPr>
              <a:spLocks noChangeShapeType="1"/>
            </p:cNvSpPr>
            <p:nvPr/>
          </p:nvSpPr>
          <p:spPr bwMode="auto">
            <a:xfrm flipH="1" flipV="1">
              <a:off x="-1190625" y="3319463"/>
              <a:ext cx="795338" cy="793750"/>
            </a:xfrm>
            <a:prstGeom prst="line">
              <a:avLst/>
            </a:prstGeom>
            <a:noFill/>
            <a:ln w="381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121"/>
            <p:cNvSpPr>
              <a:spLocks/>
            </p:cNvSpPr>
            <p:nvPr/>
          </p:nvSpPr>
          <p:spPr bwMode="auto">
            <a:xfrm>
              <a:off x="-433387" y="4076700"/>
              <a:ext cx="512763" cy="511175"/>
            </a:xfrm>
            <a:custGeom>
              <a:avLst/>
              <a:gdLst>
                <a:gd name="T0" fmla="*/ 24 w 323"/>
                <a:gd name="T1" fmla="*/ 23 h 322"/>
                <a:gd name="T2" fmla="*/ 0 w 323"/>
                <a:gd name="T3" fmla="*/ 142 h 322"/>
                <a:gd name="T4" fmla="*/ 180 w 323"/>
                <a:gd name="T5" fmla="*/ 322 h 322"/>
                <a:gd name="T6" fmla="*/ 204 w 323"/>
                <a:gd name="T7" fmla="*/ 204 h 322"/>
                <a:gd name="T8" fmla="*/ 323 w 323"/>
                <a:gd name="T9" fmla="*/ 180 h 322"/>
                <a:gd name="T10" fmla="*/ 143 w 323"/>
                <a:gd name="T11" fmla="*/ 0 h 322"/>
                <a:gd name="T12" fmla="*/ 24 w 323"/>
                <a:gd name="T13" fmla="*/ 23 h 3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3" h="322">
                  <a:moveTo>
                    <a:pt x="24" y="23"/>
                  </a:moveTo>
                  <a:lnTo>
                    <a:pt x="0" y="142"/>
                  </a:lnTo>
                  <a:lnTo>
                    <a:pt x="180" y="322"/>
                  </a:lnTo>
                  <a:lnTo>
                    <a:pt x="204" y="204"/>
                  </a:lnTo>
                  <a:lnTo>
                    <a:pt x="323" y="180"/>
                  </a:lnTo>
                  <a:lnTo>
                    <a:pt x="143" y="0"/>
                  </a:lnTo>
                  <a:lnTo>
                    <a:pt x="24" y="23"/>
                  </a:lnTo>
                  <a:close/>
                </a:path>
              </a:pathLst>
            </a:custGeom>
            <a:noFill/>
            <a:ln w="38100" cap="flat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3" name="Rectangle 22">
            <a:extLst>
              <a:ext uri="{FF2B5EF4-FFF2-40B4-BE49-F238E27FC236}">
                <a16:creationId xmlns="" xmlns:a16="http://schemas.microsoft.com/office/drawing/2014/main" id="{2C0F946E-CBE5-4C3E-834F-C5D8363D565C}"/>
              </a:ext>
            </a:extLst>
          </p:cNvPr>
          <p:cNvSpPr>
            <a:spLocks/>
          </p:cNvSpPr>
          <p:nvPr/>
        </p:nvSpPr>
        <p:spPr bwMode="auto">
          <a:xfrm>
            <a:off x="11840569" y="1204975"/>
            <a:ext cx="46631" cy="498348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400" kern="0" dirty="0">
              <a:solidFill>
                <a:sysClr val="windowText" lastClr="000000"/>
              </a:solidFill>
              <a:latin typeface="Georgia" panose="020405020504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65120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09"/>
  <p:tag name="LANGUAGEID" val="2057"/>
  <p:tag name="MMPROD_UIDATA" val="&lt;database version=&quot;11.0&quot;&gt;&lt;object type=&quot;1&quot; unique_id=&quot;10001&quot;&gt;&lt;object type=&quot;8&quot; unique_id=&quot;10002&quot;&gt;&lt;/object&gt;&lt;object type=&quot;2&quot; unique_id=&quot;10003&quot;&gt;&lt;object type=&quot;3&quot; unique_id=&quot;10044&quot;&gt;&lt;property id=&quot;20148&quot; value=&quot;5&quot;/&gt;&lt;property id=&quot;20300&quot; value=&quot;Slide 3 - &amp;quot;Slide title line 1  Slide title line 2 – extends to the right edge of content area&amp;quot;&quot;/&gt;&lt;property id=&quot;20307&quot; value=&quot;257&quot;/&gt;&lt;/object&gt;&lt;object type=&quot;3&quot; unique_id=&quot;10045&quot;&gt;&lt;property id=&quot;20148&quot; value=&quot;5&quot;/&gt;&lt;property id=&quot;20300&quot; value=&quot;Slide 4 - &amp;quot;Slide title line 1  Slide title line 2 – extends to the right edge of content area&amp;quot;&quot;/&gt;&lt;property id=&quot;20307&quot; value=&quot;258&quot;/&gt;&lt;/object&gt;&lt;object type=&quot;3&quot; unique_id=&quot;10046&quot;&gt;&lt;property id=&quot;20148&quot; value=&quot;5&quot;/&gt;&lt;property id=&quot;20300&quot; value=&quot;Slide 6 - &amp;quot;Slide title line 1  Slide title line 2 – extends to the right edge of content area&amp;quot;&quot;/&gt;&lt;property id=&quot;20307&quot; value=&quot;259&quot;/&gt;&lt;/object&gt;&lt;object type=&quot;3&quot; unique_id=&quot;10097&quot;&gt;&lt;property id=&quot;20148&quot; value=&quot;5&quot;/&gt;&lt;property id=&quot;20300&quot; value=&quot;Slide 1 - &amp;quot; This is a slide title line 1 This is line 2 This is line 3&amp;quot;&quot;/&gt;&lt;property id=&quot;20307&quot; value=&quot;261&quot;/&gt;&lt;/object&gt;&lt;object type=&quot;3&quot; unique_id=&quot;10098&quot;&gt;&lt;property id=&quot;20148&quot; value=&quot;5&quot;/&gt;&lt;property id=&quot;20300&quot; value=&quot;Slide 5&quot;/&gt;&lt;property id=&quot;20307&quot; value=&quot;262&quot;/&gt;&lt;/object&gt;&lt;object type=&quot;3&quot; unique_id=&quot;10396&quot;&gt;&lt;property id=&quot;20148&quot; value=&quot;5&quot;/&gt;&lt;property id=&quot;20300&quot; value=&quot;Slide 8&quot;/&gt;&lt;property id=&quot;20307&quot; value=&quot;271&quot;/&gt;&lt;/object&gt;&lt;object type=&quot;3&quot; unique_id=&quot;10397&quot;&gt;&lt;property id=&quot;20148&quot; value=&quot;5&quot;/&gt;&lt;property id=&quot;20300&quot; value=&quot;Slide 2 - &amp;quot;Slide title line 1  Slide title line 2 – extends to the right edge of content area&amp;quot;&quot;/&gt;&lt;property id=&quot;20307&quot; value=&quot;272&quot;/&gt;&lt;/object&gt;&lt;object type=&quot;3&quot; unique_id=&quot;10437&quot;&gt;&lt;property id=&quot;20148&quot; value=&quot;5&quot;/&gt;&lt;property id=&quot;20300&quot; value=&quot;Slide 7 - &amp;quot;Slide title line 1  Slide title line 2 – extends to the right edge of content area&amp;quot;&quot;/&gt;&lt;property id=&quot;20307&quot; value=&quot;273&quot;/&gt;&lt;/object&gt;&lt;/object&gt;&lt;/object&gt;&lt;/database&gt;"/>
  <p:tag name="SECTOMILLISECCONVERTED" val="1"/>
  <p:tag name="VERSINFO" val="CHU1000"/>
  <p:tag name="THINKCELLPRESENTATIONDONOTDELETE" val="&lt;?xml version=&quot;1.0&quot; encoding=&quot;UTF-16&quot; standalone=&quot;yes&quot;?&gt;&lt;root reqver=&quot;23045&quot;&gt;&lt;version val=&quot;25097&quot;/&gt;&lt;CPresentation id=&quot;1&quot;&gt;&lt;m_precDefaultNumber&gt;&lt;m_bNumberIsYear val=&quot;1&quot;/&gt;&lt;m_chMinusSymbol&gt;-&lt;/m_chMinusSymbol&gt;&lt;m_chDecimalSymbol17909&gt;.&lt;/m_chDecimalSymbol17909&gt;&lt;m_nGroupingDigits17909 val=&quot;2147483647&quot;/&gt;&lt;m_yearfmt&gt;&lt;begin val=&quot;0&quot;/&gt;&lt;end val=&quot;4&quot;/&gt;&lt;/m_yearfmt&gt;&lt;/m_precDefaultNumber&gt;&lt;m_precDefaultPercent&gt;&lt;m_bNumberIsYear val=&quot;1&quot;/&gt;&lt;m_chMinusSymbol&gt;-&lt;/m_chMinusSymbol&gt;&lt;m_nDecimalDigits17909 val=&quot;0&quot;/&gt;&lt;m_chDecimalSymbol17909&gt;.&lt;/m_chDecimalSymbol17909&gt;&lt;m_nGroupingDigits17909 val=&quot;2147483647&quot;/&gt;&lt;m_strSuffix17909&gt;%&lt;/m_strSuffix17909&gt;&lt;m_yearfmt&gt;&lt;begin val=&quot;0&quot;/&gt;&lt;end val=&quot;4&quot;/&gt;&lt;/m_yearfmt&gt;&lt;/m_precDefaultPercent&gt;&lt;m_precDefaultDate&gt;&lt;m_bNumberIsYear val=&quot;0&quot;/&gt;&lt;m_strFormatTime&gt;%#m/%#d/%Y&lt;/m_strFormatTime&gt;&lt;m_yearfmt&gt;&lt;begin val=&quot;0&quot;/&gt;&lt;end val=&quot;0&quot;/&gt;&lt;/m_yearfmt&gt;&lt;/m_precDefaultDate&gt;&lt;m_precDefaultYear&gt;&lt;m_yearfmt&gt;&lt;begin val=&quot;0&quot;/&gt;&lt;end val=&quot;4&quot;/&gt;&lt;/m_yearfmt&gt;&lt;/m_precDefaultYear&gt;&lt;m_precDefaultQuarter&gt;&lt;m_yearfmt&gt;&lt;begin val=&quot;0&quot;/&gt;&lt;end val=&quot;4&quot;/&gt;&lt;/m_yearfmt&gt;&lt;/m_precDefaultQuarter&gt;&lt;m_precDefaultMonth&gt;&lt;m_yearfmt&gt;&lt;begin val=&quot;0&quot;/&gt;&lt;end val=&quot;4&quot;/&gt;&lt;/m_yearfmt&gt;&lt;/m_precDefaultMonth&gt;&lt;m_precDefaultWeek&gt;&lt;m_yearfmt&gt;&lt;begin val=&quot;0&quot;/&gt;&lt;end val=&quot;4&quot;/&gt;&lt;/m_yearfmt&gt;&lt;/m_precDefaultWeek&gt;&lt;m_precDefaultDay&gt;&lt;m_yearfmt&gt;&lt;begin val=&quot;0&quot;/&gt;&lt;end val=&quot;4&quot;/&gt;&lt;/m_yearfmt&gt;&lt;/m_precDefaultDay&gt;&lt;m_mruColor&gt;&lt;m_vecMRU length=&quot;0&quot;/&gt;&lt;/m_mruColor&gt;&lt;m_eweekdayFirstOfWeek val=&quot;2&quot;/&gt;&lt;m_eweekdayFirstOfWorkweek val=&quot;2&quot;/&gt;&lt;m_eweekdayFirstOfWeekend val=&quot;7&quot;/&gt;&lt;/CPresentation&gt;&lt;/root&gt;"/>
  <p:tag name="ISPRING_RESOURCE_PATHS_HASH_PRESENTER" val="628024c65bda1d6f544faa1cdfe2af2882c7e8b6"/>
  <p:tag name="SP_AGENDA" val="SectionNumber SlideNumber"/>
  <p:tag name="THINKCELLUNDODONOTDELETE" val="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Logo"/>
</p:tagLst>
</file>

<file path=ppt/tags/tag1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7cDDdJcPR6aujxVSkIwwhQ"/>
</p:tagLst>
</file>

<file path=ppt/tags/tag1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PGpbnvcoTUyhG1uQVTsF7Q"/>
</p:tagLst>
</file>

<file path=ppt/tags/tag1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ArMCkWAdTeeW_qne.jCj4A"/>
</p:tagLst>
</file>

<file path=ppt/tags/tag1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4H7WkL7xSTSyk1mWB56.XQ"/>
</p:tagLst>
</file>

<file path=ppt/tags/tag1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Logo"/>
</p:tagLst>
</file>

<file path=ppt/tags/tag1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Logo"/>
</p:tagLst>
</file>

<file path=ppt/tags/tag1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Logo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Logo"/>
</p:tagLst>
</file>

<file path=ppt/tags/tag1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Logo"/>
</p:tagLst>
</file>

<file path=ppt/tags/tag1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Logo"/>
</p:tagLst>
</file>

<file path=ppt/tags/tag1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Logo"/>
</p:tagLst>
</file>

<file path=ppt/tags/tag1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Logo"/>
</p:tagLst>
</file>

<file path=ppt/tags/tag1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Logo"/>
</p:tagLst>
</file>

<file path=ppt/tags/tag1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Logo"/>
</p:tagLst>
</file>

<file path=ppt/tags/tag1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Logo"/>
</p:tagLst>
</file>

<file path=ppt/tags/tag1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Logo"/>
</p:tagLst>
</file>

<file path=ppt/tags/tag1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Logo"/>
</p:tagLst>
</file>

<file path=ppt/tags/tag1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y8MLBAHcTcS7NzCQ9E0P6w"/>
</p:tagLst>
</file>

<file path=ppt/tags/tag1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Logo"/>
</p:tagLst>
</file>

<file path=ppt/tags/tag1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Logo"/>
</p:tagLst>
</file>

<file path=ppt/tags/tag1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f.hAII4HQUOrq0kdo4vI8Q"/>
</p:tagLst>
</file>

<file path=ppt/tags/tag1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Logo"/>
</p:tagLst>
</file>

<file path=ppt/tags/tag1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Logo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Logo"/>
</p:tagLst>
</file>

<file path=ppt/tags/tag1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Logo"/>
</p:tagLst>
</file>

<file path=ppt/tags/tag1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Logo"/>
</p:tagLst>
</file>

<file path=ppt/tags/tag1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Logo"/>
</p:tagLst>
</file>

<file path=ppt/tags/tag1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Logo"/>
</p:tagLst>
</file>

<file path=ppt/tags/tag1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Logo"/>
</p:tagLst>
</file>

<file path=ppt/tags/tag1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Logo"/>
</p:tagLst>
</file>

<file path=ppt/tags/tag1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Logo"/>
</p:tagLst>
</file>

<file path=ppt/tags/tag1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Logo"/>
</p:tagLst>
</file>

<file path=ppt/tags/tag1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Logo"/>
</p:tagLst>
</file>

<file path=ppt/tags/tag1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Logo"/>
</p:tagLst>
</file>

<file path=ppt/tags/tag1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_ltWAakuT0y7ySje2gXR3g"/>
</p:tagLst>
</file>

<file path=ppt/tags/tag1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Logo"/>
</p:tagLst>
</file>

<file path=ppt/tags/tag1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Logo"/>
</p:tagLst>
</file>

<file path=ppt/tags/tag1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Logo"/>
</p:tagLst>
</file>

<file path=ppt/tags/tag1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Logo"/>
</p:tagLst>
</file>

<file path=ppt/tags/tag1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Logo"/>
</p:tagLst>
</file>

<file path=ppt/tags/tag1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Logo"/>
</p:tagLst>
</file>

<file path=ppt/tags/tag1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Logo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EC17zQmqQOePp9h1H.sJGA"/>
</p:tagLst>
</file>

<file path=ppt/tags/tag1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Logo"/>
</p:tagLst>
</file>

<file path=ppt/tags/tag1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Logo"/>
</p:tagLst>
</file>

<file path=ppt/tags/tag1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Logo"/>
</p:tagLst>
</file>

<file path=ppt/tags/tag1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Logo"/>
</p:tagLst>
</file>

<file path=ppt/tags/tag1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MtpisEEvSQeKqvovJD4I2A"/>
</p:tagLst>
</file>

<file path=ppt/tags/tag1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Logo"/>
</p:tagLst>
</file>

<file path=ppt/tags/tag1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Logo"/>
</p:tagLst>
</file>

<file path=ppt/tags/tag1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Logo"/>
</p:tagLst>
</file>

<file path=ppt/tags/tag1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7BHFsosiRmmMOhga5XnylQ"/>
</p:tagLst>
</file>

<file path=ppt/tags/tag1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Logo"/>
</p:tagLst>
</file>

<file path=ppt/tags/tag1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Logo"/>
</p:tagLst>
</file>

<file path=ppt/tags/tag1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Logo"/>
</p:tagLst>
</file>

<file path=ppt/tags/tag1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Logo"/>
</p:tagLst>
</file>

<file path=ppt/tags/tag1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Logo"/>
</p:tagLst>
</file>

<file path=ppt/tags/tag1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Logo"/>
</p:tagLst>
</file>

<file path=ppt/tags/tag1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Logo"/>
</p:tagLst>
</file>

<file path=ppt/tags/tag1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Logo"/>
</p:tagLst>
</file>

<file path=ppt/tags/tag1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Logo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Logo"/>
</p:tagLst>
</file>

<file path=ppt/tags/tag1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Logo"/>
</p:tagLst>
</file>

<file path=ppt/tags/tag1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Logo"/>
</p:tagLst>
</file>

<file path=ppt/tags/tag1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F1f1HcpZT3uVGkzvyPyZ0A"/>
</p:tagLst>
</file>

<file path=ppt/tags/tag1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VbGwQwTZiotOZ_VVJpvQ"/>
</p:tagLst>
</file>

<file path=ppt/tags/tag1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Logo"/>
</p:tagLst>
</file>

<file path=ppt/tags/tag1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Logo"/>
</p:tagLst>
</file>

<file path=ppt/tags/tag1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Logo"/>
</p:tagLst>
</file>

<file path=ppt/tags/tag1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npqtr6K2Tv2zidcpqIh81w"/>
</p:tagLst>
</file>

<file path=ppt/tags/tag2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Logo"/>
</p:tagLst>
</file>

<file path=ppt/tags/tag2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Logo"/>
</p:tagLst>
</file>

<file path=ppt/tags/tag2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Logo"/>
</p:tagLst>
</file>

<file path=ppt/tags/tag2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Logo"/>
</p:tagLst>
</file>

<file path=ppt/tags/tag2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Logo"/>
</p:tagLst>
</file>

<file path=ppt/tags/tag2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Logo"/>
</p:tagLst>
</file>

<file path=ppt/tags/tag2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Logo"/>
</p:tagLst>
</file>

<file path=ppt/tags/tag2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Logo"/>
</p:tagLst>
</file>

<file path=ppt/tags/tag2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Logo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Logo"/>
</p:tagLst>
</file>

<file path=ppt/tags/tag2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Logo"/>
</p:tagLst>
</file>

<file path=ppt/tags/tag2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Logo"/>
</p:tagLst>
</file>

<file path=ppt/tags/tag2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Logo"/>
</p:tagLst>
</file>

<file path=ppt/tags/tag2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Logo"/>
</p:tagLst>
</file>

<file path=ppt/tags/tag2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Logo"/>
</p:tagLst>
</file>

<file path=ppt/tags/tag2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Logo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Logo"/>
</p:tagLst>
</file>

<file path=ppt/tags/tag2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Logo"/>
</p:tagLst>
</file>

<file path=ppt/tags/tag2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Logo"/>
</p:tagLst>
</file>

<file path=ppt/tags/tag2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Logo"/>
</p:tagLst>
</file>

<file path=ppt/tags/tag2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Logo"/>
</p:tagLst>
</file>

<file path=ppt/tags/tag2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Logo"/>
</p:tagLst>
</file>

<file path=ppt/tags/tag2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Logo"/>
</p:tagLst>
</file>

<file path=ppt/tags/tag2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Logo"/>
</p:tagLst>
</file>

<file path=ppt/tags/tag2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Logo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Logo"/>
</p:tagLst>
</file>

<file path=ppt/tags/tag2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Logo"/>
</p:tagLst>
</file>

<file path=ppt/tags/tag2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Logo"/>
</p:tagLst>
</file>

<file path=ppt/tags/tag2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Logo"/>
</p:tagLst>
</file>

<file path=ppt/tags/tag2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Logo"/>
</p:tagLst>
</file>

<file path=ppt/tags/tag2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Pko5EQ8oRj.fbU9sq16kcA"/>
</p:tagLst>
</file>

<file path=ppt/tags/tag2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pJvYO0sdQxi1RFUOLASm7A"/>
</p:tagLst>
</file>

<file path=ppt/tags/tag2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Logo"/>
</p:tagLst>
</file>

<file path=ppt/tags/tag2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XqYzZbEmTMO9f3NetohE3g"/>
</p:tagLst>
</file>

<file path=ppt/tags/tag2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1ZvFSJaHRBiyd1ZgM8x7Og"/>
</p:tagLst>
</file>

<file path=ppt/tags/tag2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y706TxWOSGWb1Fg4g7BLZA"/>
</p:tagLst>
</file>

<file path=ppt/tags/tag2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Prg7LbWZQMyUO5gwMNVsZA"/>
</p:tagLst>
</file>

<file path=ppt/tags/tag2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XqYzZbEmTMO9f3NetohE3g"/>
</p:tagLst>
</file>

<file path=ppt/tags/tag2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Logo"/>
</p:tagLst>
</file>

<file path=ppt/tags/tag2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pJvYO0sdQxi1RFUOLASm7A"/>
</p:tagLst>
</file>

<file path=ppt/tags/tag2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1ZvFSJaHRBiyd1ZgM8x7Og"/>
</p:tagLst>
</file>

<file path=ppt/tags/tag2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y706TxWOSGWb1Fg4g7BLZA"/>
</p:tagLst>
</file>

<file path=ppt/tags/tag2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Prg7LbWZQMyUO5gwMNVsZA"/>
</p:tagLst>
</file>

<file path=ppt/tags/tag2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pJvYO0sdQxi1RFUOLASm7A"/>
</p:tagLst>
</file>

<file path=ppt/tags/tag2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Logo"/>
</p:tagLst>
</file>

<file path=ppt/tags/tag2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1ZvFSJaHRBiyd1ZgM8x7Og"/>
</p:tagLst>
</file>

<file path=ppt/tags/tag2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y706TxWOSGWb1Fg4g7BLZA"/>
</p:tagLst>
</file>

<file path=ppt/tags/tag2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pJvYO0sdQxi1RFUOLASm7A"/>
</p:tagLst>
</file>

<file path=ppt/tags/tag2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XqYzZbEmTMO9f3NetohE3g"/>
</p:tagLst>
</file>

<file path=ppt/tags/tag2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XqYzZbEmTMO9f3NetohE3g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Logo"/>
</p:tagLst>
</file>

<file path=ppt/tags/tag2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1ZvFSJaHRBiyd1ZgM8x7Og"/>
</p:tagLst>
</file>

<file path=ppt/tags/tag2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XqYzZbEmTMO9f3NetohE3g"/>
</p:tagLst>
</file>

<file path=ppt/tags/tag2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1ZvFSJaHRBiyd1ZgM8x7Og"/>
</p:tagLst>
</file>

<file path=ppt/tags/tag2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1ZvFSJaHRBiyd1ZgM8x7Og"/>
</p:tagLst>
</file>

<file path=ppt/tags/tag2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1ZvFSJaHRBiyd1ZgM8x7Og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QXmuG4G3QKi.1VOUnS9_eQ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Logo"/>
</p:tagLst>
</file>

<file path=ppt/tags/tag3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1ZvFSJaHRBiyd1ZgM8x7Og"/>
</p:tagLst>
</file>

<file path=ppt/tags/tag3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XqYzZbEmTMO9f3NetohE3g"/>
</p:tagLst>
</file>

<file path=ppt/tags/tag3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y706TxWOSGWb1Fg4g7BLZA"/>
</p:tagLst>
</file>

<file path=ppt/tags/tag3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1ZvFSJaHRBiyd1ZgM8x7Og"/>
</p:tagLst>
</file>

<file path=ppt/tags/tag3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XqYzZbEmTMO9f3NetohE3g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Logo"/>
</p:tagLst>
</file>

<file path=ppt/tags/tag3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y706TxWOSGWb1Fg4g7BLZA"/>
</p:tagLst>
</file>

<file path=ppt/tags/tag3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Prg7LbWZQMyUO5gwMNVsZA"/>
</p:tagLst>
</file>

<file path=ppt/tags/tag3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yzoHwW7vQiGDzpRSU1n5hA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vcMPIZPOQs2wiul7d0QDwA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Logo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2aMEajPZQ7GT84qwtSJaiQ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iMaI1kweSemHMPSdYDMazw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Logo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4I2E4VVqR4aRkQzBvVBO8Q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7VurvTvjSzeoJHUaWBP5dg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vP6SsgwuT7ezu.YooJHwkA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w9J1Gu3WTYCtdSkWk.uBew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YZE6V5.YRq6uYuT8jyDLJw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Logo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6uJ.Th18TrS0zgrkFR2m5g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Logo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MF8X9uE.RNuch3C7Z3kqYg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4y.tteQ9TWmnStE3PGXeiw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GJ8wtcJbRcem_AP.jzfL.Q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qClFKsyXR_CkMGJVUDno5g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Logo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NJUMkqgaQjioAqKqv2fZQw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wPYFzw92Qt.ke_aX3KicPA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23IopxizSF6VhvUL_AcvOA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gSmiu_4ySqGNBoDLMKHbkQ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Logo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Logo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kksiAQGqSEa.FAQOM6NEOA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cLVfwNHLQDOvGAI3ah8QEA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CgVsM3M9SB.VQ9HQCneQ3w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JuNgWaB_SyS5uM4kNupObA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_Ha0hddZQHWsfBkiIpZmPA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Logo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PNsmF11JTh.S8Xtbq_s69w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sPxj20YkR0OSHIJSt7pO_g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KWe_5sm6RcKeC6JqfADM_w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Logo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aAf0uBjKToCJm0.tw4KgHw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Logo"/>
</p:tagLst>
</file>

<file path=ppt/tags/tag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SJfn.orER6iKISk.rGwDMw"/>
</p:tagLst>
</file>

<file path=ppt/tags/tag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pu1mS884QgqTeMbu9o_.qA"/>
</p:tagLst>
</file>

<file path=ppt/tags/tag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oFI7f_klRveG8brhJmIh_Q"/>
</p:tagLst>
</file>

<file path=ppt/tags/tag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u9QQlEdSIq2aWy8GARC.g"/>
</p:tagLst>
</file>

<file path=ppt/tags/tag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jEmhr005RQy_JUZ9S0MlOA"/>
</p:tagLst>
</file>

<file path=ppt/tags/tag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Chubb interim (v1.0)">
  <a:themeElements>
    <a:clrScheme name="Chubb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01C1D6"/>
      </a:accent1>
      <a:accent2>
        <a:srgbClr val="FF6600"/>
      </a:accent2>
      <a:accent3>
        <a:srgbClr val="6E27C5"/>
      </a:accent3>
      <a:accent4>
        <a:srgbClr val="FFB617"/>
      </a:accent4>
      <a:accent5>
        <a:srgbClr val="FF0198"/>
      </a:accent5>
      <a:accent6>
        <a:srgbClr val="150F96"/>
      </a:accent6>
      <a:hlink>
        <a:srgbClr val="0563C1"/>
      </a:hlink>
      <a:folHlink>
        <a:srgbClr val="954F72"/>
      </a:folHlink>
    </a:clrScheme>
    <a:fontScheme name="Chubb Georgia">
      <a:majorFont>
        <a:latin typeface="Georgia"/>
        <a:ea typeface=""/>
        <a:cs typeface=""/>
      </a:majorFont>
      <a:minorFont>
        <a:latin typeface="Georgia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bg1">
            <a:lumMod val="50000"/>
          </a:schemeClr>
        </a:solidFill>
        <a:ln>
          <a:noFill/>
        </a:ln>
      </a:spPr>
      <a:bodyPr rtlCol="0" anchor="ctr"/>
      <a:lstStyle>
        <a:defPPr algn="ctr">
          <a:defRPr sz="1400" dirty="0" err="1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>
          <a:solidFill>
            <a:schemeClr val="bg1">
              <a:lumMod val="50000"/>
            </a:schemeClr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spAutoFit/>
      </a:bodyPr>
      <a:lstStyle>
        <a:defPPr>
          <a:defRPr sz="1400" dirty="0" err="1" smtClean="0"/>
        </a:defPPr>
      </a:lstStyle>
    </a:txDef>
  </a:objectDefaults>
  <a:extraClrSchemeLst/>
  <a:extLst>
    <a:ext uri="{05A4C25C-085E-4340-85A3-A5531E510DB2}">
      <thm15:themeFamily xmlns="" xmlns:thm15="http://schemas.microsoft.com/office/thememl/2012/main" name="Chubb interim_EMF.potx" id="{97A25DB8-086A-4023-8E57-BA57AC3D5CF6}" vid="{2FA93C3F-3FC8-4A2D-9185-64BD80185FC7}"/>
    </a:ext>
  </a:extLst>
</a:theme>
</file>

<file path=ppt/theme/theme10.xml><?xml version="1.0" encoding="utf-8"?>
<a:theme xmlns:a="http://schemas.openxmlformats.org/drawingml/2006/main" name="6_Office Theme">
  <a:themeElements>
    <a:clrScheme name="Chubb Color">
      <a:dk1>
        <a:sysClr val="windowText" lastClr="000000"/>
      </a:dk1>
      <a:lt1>
        <a:sysClr val="window" lastClr="FFFFFF"/>
      </a:lt1>
      <a:dk2>
        <a:srgbClr val="0070C0"/>
      </a:dk2>
      <a:lt2>
        <a:srgbClr val="EEECE1"/>
      </a:lt2>
      <a:accent1>
        <a:srgbClr val="150F96"/>
      </a:accent1>
      <a:accent2>
        <a:srgbClr val="7ACB00"/>
      </a:accent2>
      <a:accent3>
        <a:srgbClr val="FF0198"/>
      </a:accent3>
      <a:accent4>
        <a:srgbClr val="01C1D6"/>
      </a:accent4>
      <a:accent5>
        <a:srgbClr val="FFB617"/>
      </a:accent5>
      <a:accent6>
        <a:srgbClr val="FF6600"/>
      </a:accent6>
      <a:hlink>
        <a:srgbClr val="6E27C5"/>
      </a:hlink>
      <a:folHlink>
        <a:srgbClr val="4B4E53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rgbClr val="4B4E53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rtlCol="0">
        <a:spAutoFit/>
      </a:bodyPr>
      <a:lstStyle>
        <a:defPPr>
          <a:defRPr dirty="0" smtClean="0">
            <a:latin typeface="Georgia" panose="02040502050405020303" pitchFamily="18" charset="0"/>
          </a:defRPr>
        </a:defPPr>
      </a:lstStyle>
    </a:txDef>
  </a:objectDefaults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11.xml><?xml version="1.0" encoding="utf-8"?>
<a:theme xmlns:a="http://schemas.openxmlformats.org/drawingml/2006/main" name="7_Office Theme">
  <a:themeElements>
    <a:clrScheme name="Chubb Color">
      <a:dk1>
        <a:sysClr val="windowText" lastClr="000000"/>
      </a:dk1>
      <a:lt1>
        <a:sysClr val="window" lastClr="FFFFFF"/>
      </a:lt1>
      <a:dk2>
        <a:srgbClr val="0070C0"/>
      </a:dk2>
      <a:lt2>
        <a:srgbClr val="EEECE1"/>
      </a:lt2>
      <a:accent1>
        <a:srgbClr val="150F96"/>
      </a:accent1>
      <a:accent2>
        <a:srgbClr val="7ACB00"/>
      </a:accent2>
      <a:accent3>
        <a:srgbClr val="FF0198"/>
      </a:accent3>
      <a:accent4>
        <a:srgbClr val="01C1D6"/>
      </a:accent4>
      <a:accent5>
        <a:srgbClr val="FFB617"/>
      </a:accent5>
      <a:accent6>
        <a:srgbClr val="FF6600"/>
      </a:accent6>
      <a:hlink>
        <a:srgbClr val="6E27C5"/>
      </a:hlink>
      <a:folHlink>
        <a:srgbClr val="4B4E53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rgbClr val="4B4E53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rtlCol="0">
        <a:spAutoFit/>
      </a:bodyPr>
      <a:lstStyle>
        <a:defPPr>
          <a:defRPr dirty="0" smtClean="0">
            <a:latin typeface="Georgia" panose="02040502050405020303" pitchFamily="18" charset="0"/>
          </a:defRPr>
        </a:defPPr>
      </a:lstStyle>
    </a:txDef>
  </a:objectDefaults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12.xml><?xml version="1.0" encoding="utf-8"?>
<a:theme xmlns:a="http://schemas.openxmlformats.org/drawingml/2006/main" name="8_Office Theme">
  <a:themeElements>
    <a:clrScheme name="Chubb Color">
      <a:dk1>
        <a:sysClr val="windowText" lastClr="000000"/>
      </a:dk1>
      <a:lt1>
        <a:sysClr val="window" lastClr="FFFFFF"/>
      </a:lt1>
      <a:dk2>
        <a:srgbClr val="0070C0"/>
      </a:dk2>
      <a:lt2>
        <a:srgbClr val="EEECE1"/>
      </a:lt2>
      <a:accent1>
        <a:srgbClr val="150F96"/>
      </a:accent1>
      <a:accent2>
        <a:srgbClr val="7ACB00"/>
      </a:accent2>
      <a:accent3>
        <a:srgbClr val="FF0198"/>
      </a:accent3>
      <a:accent4>
        <a:srgbClr val="01C1D6"/>
      </a:accent4>
      <a:accent5>
        <a:srgbClr val="FFB617"/>
      </a:accent5>
      <a:accent6>
        <a:srgbClr val="FF6600"/>
      </a:accent6>
      <a:hlink>
        <a:srgbClr val="6E27C5"/>
      </a:hlink>
      <a:folHlink>
        <a:srgbClr val="4B4E53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rgbClr val="4B4E53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rtlCol="0">
        <a:spAutoFit/>
      </a:bodyPr>
      <a:lstStyle>
        <a:defPPr>
          <a:defRPr dirty="0" smtClean="0">
            <a:latin typeface="Georgia" panose="02040502050405020303" pitchFamily="18" charset="0"/>
          </a:defRPr>
        </a:defPPr>
      </a:lstStyle>
    </a:txDef>
  </a:objectDefaults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13.xml><?xml version="1.0" encoding="utf-8"?>
<a:theme xmlns:a="http://schemas.openxmlformats.org/drawingml/2006/main" name="13_Context General">
  <a:themeElements>
    <a:clrScheme name="Office Theme 1">
      <a:dk1>
        <a:srgbClr val="3F3F3F"/>
      </a:dk1>
      <a:lt1>
        <a:srgbClr val="FFFFFF"/>
      </a:lt1>
      <a:dk2>
        <a:srgbClr val="455560"/>
      </a:dk2>
      <a:lt2>
        <a:srgbClr val="EEECE1"/>
      </a:lt2>
      <a:accent1>
        <a:srgbClr val="E86D1F"/>
      </a:accent1>
      <a:accent2>
        <a:srgbClr val="455560"/>
      </a:accent2>
      <a:accent3>
        <a:srgbClr val="FFFFFF"/>
      </a:accent3>
      <a:accent4>
        <a:srgbClr val="343434"/>
      </a:accent4>
      <a:accent5>
        <a:srgbClr val="F2BAAB"/>
      </a:accent5>
      <a:accent6>
        <a:srgbClr val="3E4C56"/>
      </a:accent6>
      <a:hlink>
        <a:srgbClr val="969696"/>
      </a:hlink>
      <a:folHlink>
        <a:srgbClr val="777777"/>
      </a:folHlink>
    </a:clrScheme>
    <a:fontScheme name="Mlp">
      <a:majorFont>
        <a:latin typeface="Helvetica"/>
        <a:ea typeface=""/>
        <a:cs typeface=""/>
      </a:majorFont>
      <a:minorFont>
        <a:latin typeface="Helvetic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bg1">
            <a:lumMod val="85000"/>
          </a:schemeClr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>
    <a:extraClrScheme>
      <a:clrScheme name="Office Theme 1">
        <a:dk1>
          <a:srgbClr val="3F3F3F"/>
        </a:dk1>
        <a:lt1>
          <a:srgbClr val="FFFFFF"/>
        </a:lt1>
        <a:dk2>
          <a:srgbClr val="455560"/>
        </a:dk2>
        <a:lt2>
          <a:srgbClr val="EEECE1"/>
        </a:lt2>
        <a:accent1>
          <a:srgbClr val="E86D1F"/>
        </a:accent1>
        <a:accent2>
          <a:srgbClr val="455560"/>
        </a:accent2>
        <a:accent3>
          <a:srgbClr val="FFFFFF"/>
        </a:accent3>
        <a:accent4>
          <a:srgbClr val="343434"/>
        </a:accent4>
        <a:accent5>
          <a:srgbClr val="F2BAAB"/>
        </a:accent5>
        <a:accent6>
          <a:srgbClr val="3E4C56"/>
        </a:accent6>
        <a:hlink>
          <a:srgbClr val="969696"/>
        </a:hlink>
        <a:folHlink>
          <a:srgbClr val="777777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4.xml><?xml version="1.0" encoding="utf-8"?>
<a:theme xmlns:a="http://schemas.openxmlformats.org/drawingml/2006/main" name="2_Chubb interim (v1.0)">
  <a:themeElements>
    <a:clrScheme name="Chubb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01C1D6"/>
      </a:accent1>
      <a:accent2>
        <a:srgbClr val="FF6600"/>
      </a:accent2>
      <a:accent3>
        <a:srgbClr val="6E27C5"/>
      </a:accent3>
      <a:accent4>
        <a:srgbClr val="FFB617"/>
      </a:accent4>
      <a:accent5>
        <a:srgbClr val="FF0198"/>
      </a:accent5>
      <a:accent6>
        <a:srgbClr val="150F96"/>
      </a:accent6>
      <a:hlink>
        <a:srgbClr val="0563C1"/>
      </a:hlink>
      <a:folHlink>
        <a:srgbClr val="954F72"/>
      </a:folHlink>
    </a:clrScheme>
    <a:fontScheme name="Chubb Georgia">
      <a:majorFont>
        <a:latin typeface="Georgia"/>
        <a:ea typeface=""/>
        <a:cs typeface=""/>
      </a:majorFont>
      <a:minorFont>
        <a:latin typeface="Georgia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bg1">
            <a:lumMod val="50000"/>
          </a:schemeClr>
        </a:solidFill>
        <a:ln>
          <a:noFill/>
        </a:ln>
      </a:spPr>
      <a:bodyPr rtlCol="0" anchor="ctr"/>
      <a:lstStyle>
        <a:defPPr algn="ctr">
          <a:defRPr sz="1400" dirty="0" err="1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>
          <a:solidFill>
            <a:schemeClr val="bg1">
              <a:lumMod val="50000"/>
            </a:schemeClr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spAutoFit/>
      </a:bodyPr>
      <a:lstStyle>
        <a:defPPr>
          <a:defRPr sz="1400" dirty="0" err="1" smtClean="0"/>
        </a:defPPr>
      </a:lstStyle>
    </a:txDef>
  </a:objectDefaults>
  <a:extraClrSchemeLst/>
  <a:extLst>
    <a:ext uri="{05A4C25C-085E-4340-85A3-A5531E510DB2}">
      <thm15:themeFamily xmlns="" xmlns:thm15="http://schemas.microsoft.com/office/thememl/2012/main" name="Chubb interim_EMF.potx" id="{97A25DB8-086A-4023-8E57-BA57AC3D5CF6}" vid="{2FA93C3F-3FC8-4A2D-9185-64BD80185FC7}"/>
    </a:ext>
  </a:extLst>
</a:theme>
</file>

<file path=ppt/theme/theme15.xml><?xml version="1.0" encoding="utf-8"?>
<a:theme xmlns:a="http://schemas.openxmlformats.org/drawingml/2006/main" name="Office Theme">
  <a:themeElements>
    <a:clrScheme name="Chubb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01C1D6"/>
      </a:accent1>
      <a:accent2>
        <a:srgbClr val="FF6600"/>
      </a:accent2>
      <a:accent3>
        <a:srgbClr val="6E27C5"/>
      </a:accent3>
      <a:accent4>
        <a:srgbClr val="FFB617"/>
      </a:accent4>
      <a:accent5>
        <a:srgbClr val="FF0198"/>
      </a:accent5>
      <a:accent6>
        <a:srgbClr val="150F96"/>
      </a:accent6>
      <a:hlink>
        <a:srgbClr val="0563C1"/>
      </a:hlink>
      <a:folHlink>
        <a:srgbClr val="954F72"/>
      </a:folHlink>
    </a:clrScheme>
    <a:fontScheme name="Chubb (Georgia)">
      <a:majorFont>
        <a:latin typeface="Georgia"/>
        <a:ea typeface=""/>
        <a:cs typeface=""/>
      </a:majorFont>
      <a:minorFont>
        <a:latin typeface="Georgi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16.xml><?xml version="1.0" encoding="utf-8"?>
<a:theme xmlns:a="http://schemas.openxmlformats.org/drawingml/2006/main" name="Office Theme">
  <a:themeElements>
    <a:clrScheme name="Chubb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01C1D6"/>
      </a:accent1>
      <a:accent2>
        <a:srgbClr val="FF6600"/>
      </a:accent2>
      <a:accent3>
        <a:srgbClr val="6E27C5"/>
      </a:accent3>
      <a:accent4>
        <a:srgbClr val="FFB617"/>
      </a:accent4>
      <a:accent5>
        <a:srgbClr val="FF0198"/>
      </a:accent5>
      <a:accent6>
        <a:srgbClr val="150F96"/>
      </a:accent6>
      <a:hlink>
        <a:srgbClr val="0563C1"/>
      </a:hlink>
      <a:folHlink>
        <a:srgbClr val="954F72"/>
      </a:folHlink>
    </a:clrScheme>
    <a:fontScheme name="Chubb (Georgia)">
      <a:majorFont>
        <a:latin typeface="Georgia"/>
        <a:ea typeface=""/>
        <a:cs typeface=""/>
      </a:majorFont>
      <a:minorFont>
        <a:latin typeface="Georgi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Theme">
  <a:themeElements>
    <a:clrScheme name="Chubb Color">
      <a:dk1>
        <a:sysClr val="windowText" lastClr="000000"/>
      </a:dk1>
      <a:lt1>
        <a:sysClr val="window" lastClr="FFFFFF"/>
      </a:lt1>
      <a:dk2>
        <a:srgbClr val="0070C0"/>
      </a:dk2>
      <a:lt2>
        <a:srgbClr val="EEECE1"/>
      </a:lt2>
      <a:accent1>
        <a:srgbClr val="150F96"/>
      </a:accent1>
      <a:accent2>
        <a:srgbClr val="7ACB00"/>
      </a:accent2>
      <a:accent3>
        <a:srgbClr val="FF0198"/>
      </a:accent3>
      <a:accent4>
        <a:srgbClr val="01C1D6"/>
      </a:accent4>
      <a:accent5>
        <a:srgbClr val="FFB617"/>
      </a:accent5>
      <a:accent6>
        <a:srgbClr val="FF6600"/>
      </a:accent6>
      <a:hlink>
        <a:srgbClr val="6E27C5"/>
      </a:hlink>
      <a:folHlink>
        <a:srgbClr val="4B4E53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rgbClr val="4B4E53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rtlCol="0">
        <a:spAutoFit/>
      </a:bodyPr>
      <a:lstStyle>
        <a:defPPr>
          <a:defRPr dirty="0" smtClean="0">
            <a:latin typeface="Georgia" panose="02040502050405020303" pitchFamily="18" charset="0"/>
          </a:defRPr>
        </a:defPPr>
      </a:lstStyle>
    </a:txDef>
  </a:objectDefaults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2_Office Theme">
  <a:themeElements>
    <a:clrScheme name="Chubb Color">
      <a:dk1>
        <a:sysClr val="windowText" lastClr="000000"/>
      </a:dk1>
      <a:lt1>
        <a:sysClr val="window" lastClr="FFFFFF"/>
      </a:lt1>
      <a:dk2>
        <a:srgbClr val="0070C0"/>
      </a:dk2>
      <a:lt2>
        <a:srgbClr val="EEECE1"/>
      </a:lt2>
      <a:accent1>
        <a:srgbClr val="150F96"/>
      </a:accent1>
      <a:accent2>
        <a:srgbClr val="7ACB00"/>
      </a:accent2>
      <a:accent3>
        <a:srgbClr val="FF0198"/>
      </a:accent3>
      <a:accent4>
        <a:srgbClr val="01C1D6"/>
      </a:accent4>
      <a:accent5>
        <a:srgbClr val="FFB617"/>
      </a:accent5>
      <a:accent6>
        <a:srgbClr val="FF6600"/>
      </a:accent6>
      <a:hlink>
        <a:srgbClr val="6E27C5"/>
      </a:hlink>
      <a:folHlink>
        <a:srgbClr val="4B4E53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rgbClr val="4B4E53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rtlCol="0">
        <a:spAutoFit/>
      </a:bodyPr>
      <a:lstStyle>
        <a:defPPr>
          <a:defRPr dirty="0" smtClean="0">
            <a:latin typeface="Georgia" panose="02040502050405020303" pitchFamily="18" charset="0"/>
          </a:defRPr>
        </a:defPPr>
      </a:lstStyle>
    </a:txDef>
  </a:objectDefaults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3_Office Theme">
  <a:themeElements>
    <a:clrScheme name="Chubb Color">
      <a:dk1>
        <a:sysClr val="windowText" lastClr="000000"/>
      </a:dk1>
      <a:lt1>
        <a:sysClr val="window" lastClr="FFFFFF"/>
      </a:lt1>
      <a:dk2>
        <a:srgbClr val="0070C0"/>
      </a:dk2>
      <a:lt2>
        <a:srgbClr val="EEECE1"/>
      </a:lt2>
      <a:accent1>
        <a:srgbClr val="150F96"/>
      </a:accent1>
      <a:accent2>
        <a:srgbClr val="7ACB00"/>
      </a:accent2>
      <a:accent3>
        <a:srgbClr val="FF0198"/>
      </a:accent3>
      <a:accent4>
        <a:srgbClr val="01C1D6"/>
      </a:accent4>
      <a:accent5>
        <a:srgbClr val="FFB617"/>
      </a:accent5>
      <a:accent6>
        <a:srgbClr val="FF6600"/>
      </a:accent6>
      <a:hlink>
        <a:srgbClr val="6E27C5"/>
      </a:hlink>
      <a:folHlink>
        <a:srgbClr val="4B4E53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rgbClr val="4B4E53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rtlCol="0">
        <a:spAutoFit/>
      </a:bodyPr>
      <a:lstStyle>
        <a:defPPr>
          <a:defRPr dirty="0" smtClean="0">
            <a:latin typeface="Georgia" panose="02040502050405020303" pitchFamily="18" charset="0"/>
          </a:defRPr>
        </a:defPPr>
      </a:lstStyle>
    </a:txDef>
  </a:objectDefaults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4_Office Theme">
  <a:themeElements>
    <a:clrScheme name="Chubb Color">
      <a:dk1>
        <a:sysClr val="windowText" lastClr="000000"/>
      </a:dk1>
      <a:lt1>
        <a:sysClr val="window" lastClr="FFFFFF"/>
      </a:lt1>
      <a:dk2>
        <a:srgbClr val="0070C0"/>
      </a:dk2>
      <a:lt2>
        <a:srgbClr val="EEECE1"/>
      </a:lt2>
      <a:accent1>
        <a:srgbClr val="150F96"/>
      </a:accent1>
      <a:accent2>
        <a:srgbClr val="7ACB00"/>
      </a:accent2>
      <a:accent3>
        <a:srgbClr val="FF0198"/>
      </a:accent3>
      <a:accent4>
        <a:srgbClr val="01C1D6"/>
      </a:accent4>
      <a:accent5>
        <a:srgbClr val="FFB617"/>
      </a:accent5>
      <a:accent6>
        <a:srgbClr val="FF6600"/>
      </a:accent6>
      <a:hlink>
        <a:srgbClr val="6E27C5"/>
      </a:hlink>
      <a:folHlink>
        <a:srgbClr val="4B4E53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rgbClr val="4B4E53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rtlCol="0">
        <a:spAutoFit/>
      </a:bodyPr>
      <a:lstStyle>
        <a:defPPr>
          <a:defRPr dirty="0" smtClean="0">
            <a:latin typeface="Georgia" panose="02040502050405020303" pitchFamily="18" charset="0"/>
          </a:defRPr>
        </a:defPPr>
      </a:lstStyle>
    </a:txDef>
  </a:objectDefaults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12_Context General">
  <a:themeElements>
    <a:clrScheme name="Office Theme 1">
      <a:dk1>
        <a:srgbClr val="3F3F3F"/>
      </a:dk1>
      <a:lt1>
        <a:srgbClr val="FFFFFF"/>
      </a:lt1>
      <a:dk2>
        <a:srgbClr val="455560"/>
      </a:dk2>
      <a:lt2>
        <a:srgbClr val="EEECE1"/>
      </a:lt2>
      <a:accent1>
        <a:srgbClr val="E86D1F"/>
      </a:accent1>
      <a:accent2>
        <a:srgbClr val="455560"/>
      </a:accent2>
      <a:accent3>
        <a:srgbClr val="FFFFFF"/>
      </a:accent3>
      <a:accent4>
        <a:srgbClr val="343434"/>
      </a:accent4>
      <a:accent5>
        <a:srgbClr val="F2BAAB"/>
      </a:accent5>
      <a:accent6>
        <a:srgbClr val="3E4C56"/>
      </a:accent6>
      <a:hlink>
        <a:srgbClr val="969696"/>
      </a:hlink>
      <a:folHlink>
        <a:srgbClr val="777777"/>
      </a:folHlink>
    </a:clrScheme>
    <a:fontScheme name="Mlp">
      <a:majorFont>
        <a:latin typeface="Helvetica"/>
        <a:ea typeface=""/>
        <a:cs typeface=""/>
      </a:majorFont>
      <a:minorFont>
        <a:latin typeface="Helvetic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bg1">
            <a:lumMod val="85000"/>
          </a:schemeClr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>
    <a:extraClrScheme>
      <a:clrScheme name="Office Theme 1">
        <a:dk1>
          <a:srgbClr val="3F3F3F"/>
        </a:dk1>
        <a:lt1>
          <a:srgbClr val="FFFFFF"/>
        </a:lt1>
        <a:dk2>
          <a:srgbClr val="455560"/>
        </a:dk2>
        <a:lt2>
          <a:srgbClr val="EEECE1"/>
        </a:lt2>
        <a:accent1>
          <a:srgbClr val="E86D1F"/>
        </a:accent1>
        <a:accent2>
          <a:srgbClr val="455560"/>
        </a:accent2>
        <a:accent3>
          <a:srgbClr val="FFFFFF"/>
        </a:accent3>
        <a:accent4>
          <a:srgbClr val="343434"/>
        </a:accent4>
        <a:accent5>
          <a:srgbClr val="F2BAAB"/>
        </a:accent5>
        <a:accent6>
          <a:srgbClr val="3E4C56"/>
        </a:accent6>
        <a:hlink>
          <a:srgbClr val="969696"/>
        </a:hlink>
        <a:folHlink>
          <a:srgbClr val="777777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1_Chubb interim (v1.0)">
  <a:themeElements>
    <a:clrScheme name="Chubb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01C1D6"/>
      </a:accent1>
      <a:accent2>
        <a:srgbClr val="FF6600"/>
      </a:accent2>
      <a:accent3>
        <a:srgbClr val="6E27C5"/>
      </a:accent3>
      <a:accent4>
        <a:srgbClr val="FFB617"/>
      </a:accent4>
      <a:accent5>
        <a:srgbClr val="FF0198"/>
      </a:accent5>
      <a:accent6>
        <a:srgbClr val="150F96"/>
      </a:accent6>
      <a:hlink>
        <a:srgbClr val="0563C1"/>
      </a:hlink>
      <a:folHlink>
        <a:srgbClr val="954F72"/>
      </a:folHlink>
    </a:clrScheme>
    <a:fontScheme name="Chubb Georgia">
      <a:majorFont>
        <a:latin typeface="Georgia"/>
        <a:ea typeface=""/>
        <a:cs typeface=""/>
      </a:majorFont>
      <a:minorFont>
        <a:latin typeface="Georgia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bg1">
            <a:lumMod val="50000"/>
          </a:schemeClr>
        </a:solidFill>
        <a:ln>
          <a:noFill/>
        </a:ln>
      </a:spPr>
      <a:bodyPr rtlCol="0" anchor="ctr"/>
      <a:lstStyle>
        <a:defPPr algn="ctr">
          <a:defRPr sz="1400" dirty="0" err="1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>
          <a:solidFill>
            <a:schemeClr val="bg1">
              <a:lumMod val="50000"/>
            </a:schemeClr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spAutoFit/>
      </a:bodyPr>
      <a:lstStyle>
        <a:defPPr>
          <a:defRPr sz="1400" dirty="0" err="1" smtClean="0"/>
        </a:defPPr>
      </a:lstStyle>
    </a:txDef>
  </a:objectDefaults>
  <a:extraClrSchemeLst/>
  <a:extLst>
    <a:ext uri="{05A4C25C-085E-4340-85A3-A5531E510DB2}">
      <thm15:themeFamily xmlns="" xmlns:thm15="http://schemas.microsoft.com/office/thememl/2012/main" name="Chubb interim_EMF.potx" id="{97A25DB8-086A-4023-8E57-BA57AC3D5CF6}" vid="{2FA93C3F-3FC8-4A2D-9185-64BD80185FC7}"/>
    </a:ext>
  </a:extLst>
</a:theme>
</file>

<file path=ppt/theme/theme8.xml><?xml version="1.0" encoding="utf-8"?>
<a:theme xmlns:a="http://schemas.openxmlformats.org/drawingml/2006/main" name="Theme1">
  <a:themeElements>
    <a:clrScheme name="1902-144">
      <a:dk1>
        <a:sysClr val="windowText" lastClr="000000"/>
      </a:dk1>
      <a:lt1>
        <a:sysClr val="window" lastClr="FFFFFF"/>
      </a:lt1>
      <a:dk2>
        <a:srgbClr val="0070C0"/>
      </a:dk2>
      <a:lt2>
        <a:srgbClr val="EEECE1"/>
      </a:lt2>
      <a:accent1>
        <a:srgbClr val="150F96"/>
      </a:accent1>
      <a:accent2>
        <a:srgbClr val="7ACB00"/>
      </a:accent2>
      <a:accent3>
        <a:srgbClr val="FF0198"/>
      </a:accent3>
      <a:accent4>
        <a:srgbClr val="01C1D6"/>
      </a:accent4>
      <a:accent5>
        <a:srgbClr val="FFB617"/>
      </a:accent5>
      <a:accent6>
        <a:srgbClr val="FF6600"/>
      </a:accent6>
      <a:hlink>
        <a:srgbClr val="6E27C5"/>
      </a:hlink>
      <a:folHlink>
        <a:srgbClr val="4B4E53"/>
      </a:folHlink>
    </a:clrScheme>
    <a:fontScheme name="Chubb Georgia">
      <a:majorFont>
        <a:latin typeface="Georgia"/>
        <a:ea typeface=""/>
        <a:cs typeface=""/>
      </a:majorFont>
      <a:minorFont>
        <a:latin typeface="Georgia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bg1">
            <a:lumMod val="50000"/>
          </a:schemeClr>
        </a:solidFill>
        <a:ln>
          <a:noFill/>
        </a:ln>
      </a:spPr>
      <a:bodyPr rtlCol="0" anchor="ctr"/>
      <a:lstStyle>
        <a:defPPr algn="ctr">
          <a:defRPr sz="1400" dirty="0" err="1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>
          <a:solidFill>
            <a:schemeClr val="bg1">
              <a:lumMod val="50000"/>
            </a:schemeClr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spAutoFit/>
      </a:bodyPr>
      <a:lstStyle>
        <a:defPPr>
          <a:defRPr sz="1400" dirty="0" err="1" smtClean="0"/>
        </a:defPPr>
      </a:lstStyle>
    </a:txDef>
  </a:objectDefaults>
  <a:extraClrSchemeLst/>
  <a:extLst>
    <a:ext uri="{05A4C25C-085E-4340-85A3-A5531E510DB2}">
      <thm15:themeFamily xmlns="" xmlns:thm15="http://schemas.microsoft.com/office/thememl/2012/main" name="Theme1" id="{A016D19F-CCF1-4D83-98DF-C5EE18B8F090}" vid="{FA418B16-8563-4316-B3C5-E907530D7E7E}"/>
    </a:ext>
  </a:extLst>
</a:theme>
</file>

<file path=ppt/theme/theme9.xml><?xml version="1.0" encoding="utf-8"?>
<a:theme xmlns:a="http://schemas.openxmlformats.org/drawingml/2006/main" name="5_Office Theme">
  <a:themeElements>
    <a:clrScheme name="Chubb Color">
      <a:dk1>
        <a:sysClr val="windowText" lastClr="000000"/>
      </a:dk1>
      <a:lt1>
        <a:sysClr val="window" lastClr="FFFFFF"/>
      </a:lt1>
      <a:dk2>
        <a:srgbClr val="0070C0"/>
      </a:dk2>
      <a:lt2>
        <a:srgbClr val="EEECE1"/>
      </a:lt2>
      <a:accent1>
        <a:srgbClr val="150F96"/>
      </a:accent1>
      <a:accent2>
        <a:srgbClr val="7ACB00"/>
      </a:accent2>
      <a:accent3>
        <a:srgbClr val="FF0198"/>
      </a:accent3>
      <a:accent4>
        <a:srgbClr val="01C1D6"/>
      </a:accent4>
      <a:accent5>
        <a:srgbClr val="FFB617"/>
      </a:accent5>
      <a:accent6>
        <a:srgbClr val="FF6600"/>
      </a:accent6>
      <a:hlink>
        <a:srgbClr val="6E27C5"/>
      </a:hlink>
      <a:folHlink>
        <a:srgbClr val="4B4E53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rgbClr val="4B4E53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rtlCol="0">
        <a:spAutoFit/>
      </a:bodyPr>
      <a:lstStyle>
        <a:defPPr>
          <a:defRPr dirty="0" smtClean="0">
            <a:latin typeface="Georgia" panose="02040502050405020303" pitchFamily="18" charset="0"/>
          </a:defRPr>
        </a:defPPr>
      </a:lstStyle>
    </a:txDef>
  </a:objectDefaults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Chubb interim (v1.0)</Template>
  <TotalTime>42687</TotalTime>
  <Words>946</Words>
  <Application>Microsoft Office PowerPoint</Application>
  <PresentationFormat>Custom</PresentationFormat>
  <Paragraphs>223</Paragraphs>
  <Slides>33</Slides>
  <Notes>33</Notes>
  <HiddenSlides>0</HiddenSlides>
  <MMClips>0</MMClips>
  <ScaleCrop>false</ScaleCrop>
  <HeadingPairs>
    <vt:vector size="6" baseType="variant">
      <vt:variant>
        <vt:lpstr>Theme</vt:lpstr>
      </vt:variant>
      <vt:variant>
        <vt:i4>14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48" baseType="lpstr">
      <vt:lpstr>Chubb interim (v1.0)</vt:lpstr>
      <vt:lpstr>1_Office Theme</vt:lpstr>
      <vt:lpstr>2_Office Theme</vt:lpstr>
      <vt:lpstr>3_Office Theme</vt:lpstr>
      <vt:lpstr>4_Office Theme</vt:lpstr>
      <vt:lpstr>12_Context General</vt:lpstr>
      <vt:lpstr>1_Chubb interim (v1.0)</vt:lpstr>
      <vt:lpstr>Theme1</vt:lpstr>
      <vt:lpstr>5_Office Theme</vt:lpstr>
      <vt:lpstr>6_Office Theme</vt:lpstr>
      <vt:lpstr>7_Office Theme</vt:lpstr>
      <vt:lpstr>8_Office Theme</vt:lpstr>
      <vt:lpstr>13_Context General</vt:lpstr>
      <vt:lpstr>2_Chubb interim (v1.0)</vt:lpstr>
      <vt:lpstr>think-cell Slide</vt:lpstr>
      <vt:lpstr>Winning the New Journey  of Insuring Successful  Families and Individuals</vt:lpstr>
      <vt:lpstr>The Need</vt:lpstr>
      <vt:lpstr>The Changing Client Journey</vt:lpstr>
      <vt:lpstr>The Client Journey has Changed</vt:lpstr>
      <vt:lpstr>Price is Not a Main Reason Clients Work with Agents</vt:lpstr>
      <vt:lpstr>Prioritizing the Right Coverage Over Price</vt:lpstr>
      <vt:lpstr>The Opportunity</vt:lpstr>
      <vt:lpstr>What Does This New Journey Mean for You? </vt:lpstr>
      <vt:lpstr>Program Objective</vt:lpstr>
      <vt:lpstr>What is Value-added Selling?</vt:lpstr>
      <vt:lpstr>Process</vt:lpstr>
      <vt:lpstr>Proactive</vt:lpstr>
      <vt:lpstr>Embracing Value-added Selling </vt:lpstr>
      <vt:lpstr>Strategies We’ll Cover</vt:lpstr>
      <vt:lpstr>What is Value? </vt:lpstr>
      <vt:lpstr>Strategy 1: Redefine Value</vt:lpstr>
      <vt:lpstr>Value &gt; Price Equation</vt:lpstr>
      <vt:lpstr>Tactic: Redefining Value in the Clients’ Terms</vt:lpstr>
      <vt:lpstr>Strategy 2: Simplify the Complex</vt:lpstr>
      <vt:lpstr>Helping Clients Think Bigger About Their Needs and Potential Solutions</vt:lpstr>
      <vt:lpstr>Tactic: Enlarging the Conversation</vt:lpstr>
      <vt:lpstr>Strategy 3: Focus Long Term</vt:lpstr>
      <vt:lpstr>Stretch the Client’s Time Horizon</vt:lpstr>
      <vt:lpstr>Tactic: Reflect on the Future</vt:lpstr>
      <vt:lpstr>Tactic: Reflect on the Future</vt:lpstr>
      <vt:lpstr>Tactic: Present Long-term Strategies</vt:lpstr>
      <vt:lpstr>Strategy 4: Set yourself apart</vt:lpstr>
      <vt:lpstr>Rules for Differentiation</vt:lpstr>
      <vt:lpstr>Tactic: Document Points of Differentiation </vt:lpstr>
      <vt:lpstr>Strategy 5: Reinforcing Your Value-Added</vt:lpstr>
      <vt:lpstr>Value Reinforcement</vt:lpstr>
      <vt:lpstr>Tactic: Thank, Remind, and Audit Yourself</vt:lpstr>
      <vt:lpstr>Thank You</vt:lpstr>
    </vt:vector>
  </TitlesOfParts>
  <Company>The Chubb Corporation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Product Management Review</dc:title>
  <dc:creator>m+p</dc:creator>
  <cp:lastModifiedBy>Fleming, Melissa M</cp:lastModifiedBy>
  <cp:revision>2468</cp:revision>
  <cp:lastPrinted>2017-06-28T15:57:53Z</cp:lastPrinted>
  <dcterms:created xsi:type="dcterms:W3CDTF">2016-01-06T14:59:40Z</dcterms:created>
  <dcterms:modified xsi:type="dcterms:W3CDTF">2019-02-25T17:11:59Z</dcterms:modified>
</cp:coreProperties>
</file>